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 id="2147483659" r:id="rId2"/>
    <p:sldMasterId id="2147483695" r:id="rId3"/>
    <p:sldMasterId id="2147483719" r:id="rId4"/>
    <p:sldMasterId id="2147483731" r:id="rId5"/>
    <p:sldMasterId id="2147483743" r:id="rId6"/>
    <p:sldMasterId id="2147483755" r:id="rId7"/>
    <p:sldMasterId id="2147483767" r:id="rId8"/>
    <p:sldMasterId id="2147483815" r:id="rId9"/>
    <p:sldMasterId id="2147483827" r:id="rId10"/>
  </p:sldMasterIdLst>
  <p:notesMasterIdLst>
    <p:notesMasterId r:id="rId32"/>
  </p:notesMasterIdLst>
  <p:sldIdLst>
    <p:sldId id="256" r:id="rId11"/>
    <p:sldId id="332" r:id="rId12"/>
    <p:sldId id="737" r:id="rId13"/>
    <p:sldId id="739" r:id="rId14"/>
    <p:sldId id="392" r:id="rId15"/>
    <p:sldId id="487" r:id="rId16"/>
    <p:sldId id="334" r:id="rId17"/>
    <p:sldId id="542" r:id="rId18"/>
    <p:sldId id="336" r:id="rId19"/>
    <p:sldId id="476" r:id="rId20"/>
    <p:sldId id="292" r:id="rId21"/>
    <p:sldId id="716" r:id="rId22"/>
    <p:sldId id="725" r:id="rId23"/>
    <p:sldId id="281" r:id="rId24"/>
    <p:sldId id="730" r:id="rId25"/>
    <p:sldId id="357" r:id="rId26"/>
    <p:sldId id="744" r:id="rId27"/>
    <p:sldId id="486" r:id="rId28"/>
    <p:sldId id="257" r:id="rId29"/>
    <p:sldId id="712" r:id="rId30"/>
    <p:sldId id="743" r:id="rId31"/>
  </p:sldIdLst>
  <p:sldSz cx="9144000" cy="5143500" type="screen16x9"/>
  <p:notesSz cx="6858000" cy="9144000"/>
  <p:embeddedFontLst>
    <p:embeddedFont>
      <p:font typeface="ＭＳ Ｐゴシック" panose="020B0600070205080204" pitchFamily="34" charset="-128"/>
      <p:regular r:id="rId33"/>
    </p:embeddedFont>
    <p:embeddedFont>
      <p:font typeface="Cambria" panose="02040503050406030204" pitchFamily="18" charset="0"/>
      <p:regular r:id="rId34"/>
      <p:bold r:id="rId35"/>
      <p:italic r:id="rId36"/>
      <p:boldItalic r:id="rId37"/>
    </p:embeddedFont>
    <p:embeddedFont>
      <p:font typeface="Merriweather" pitchFamily="2" charset="77"/>
      <p:regular r:id="rId38"/>
      <p:bold r:id="rId39"/>
      <p:italic r:id="rId40"/>
      <p:boldItalic r:id="rId41"/>
    </p:embeddedFont>
    <p:embeddedFont>
      <p:font typeface="Merriweather Sans" pitchFamily="2" charset="77"/>
      <p:regular r:id="rId42"/>
      <p:bold r:id="rId43"/>
      <p:italic r:id="rId44"/>
      <p:boldItalic r:id="rId45"/>
    </p:embeddedFont>
    <p:embeddedFont>
      <p:font typeface="Open Sans" panose="020B0606030504020204" pitchFamily="34" charset="0"/>
      <p:regular r:id="rId46"/>
      <p:bold r:id="rId47"/>
      <p:italic r:id="rId48"/>
      <p:boldItalic r:id="rId49"/>
    </p:embeddedFont>
    <p:embeddedFont>
      <p:font typeface="Roboto" panose="020000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FFF7AA"/>
    <a:srgbClr val="FFF200"/>
    <a:srgbClr val="FFEEA6"/>
    <a:srgbClr val="F5C28D"/>
    <a:srgbClr val="10D99A"/>
    <a:srgbClr val="FFF302"/>
    <a:srgbClr val="F0A26F"/>
    <a:srgbClr val="941651"/>
    <a:srgbClr val="FFF3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28"/>
  </p:normalViewPr>
  <p:slideViewPr>
    <p:cSldViewPr snapToGrid="0">
      <p:cViewPr varScale="1">
        <p:scale>
          <a:sx n="159" d="100"/>
          <a:sy n="159" d="100"/>
        </p:scale>
        <p:origin x="52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7.fntdata"/><Relationship Id="rId21" Type="http://schemas.openxmlformats.org/officeDocument/2006/relationships/slide" Target="slides/slide11.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0.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font" Target="fonts/font12.fntdata"/><Relationship Id="rId5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n-US" sz="1800" dirty="0">
                <a:solidFill>
                  <a:srgbClr val="202020"/>
                </a:solidFill>
                <a:effectLst/>
                <a:latin typeface="Roboto" panose="02000000000000000000" pitchFamily="2" charset="0"/>
                <a:ea typeface="Times New Roman" panose="02020603050405020304" pitchFamily="18" charset="0"/>
                <a:cs typeface="Times New Roman" panose="02020603050405020304" pitchFamily="18" charset="0"/>
              </a:rPr>
              <a:t>The Turkana Basin preserves a record of rift-related accumulation dating back to the Mesozoic Central African Rift System (CARS), but primarily associated with the development of the Cenozoic East African Rift System (EARS).  Over 50 years of outcrop investigations have documented volcanic and sedimentary stratigraphy, often closely associated with the spectacular paleontological and archaeological discoveries of the region.  Extensive subsurface work has been undertaken as part of petroleum exploration, including seismic profiling and boreholes.  Limited scientific drilling has recovered high-resolution records of environmental proxies.  The modern Turkana Basin provides a living laboratory through which to examine interactions among tectonic, volcanic and sedimentary systems, climate dynamics, and the responses of modern communities to various aspects of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n-US" sz="1800" dirty="0">
                <a:solidFill>
                  <a:srgbClr val="202020"/>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n-US" sz="1800" dirty="0">
                <a:solidFill>
                  <a:srgbClr val="202020"/>
                </a:solidFill>
                <a:effectLst/>
                <a:latin typeface="Roboto" panose="02000000000000000000" pitchFamily="2" charset="0"/>
                <a:ea typeface="Times New Roman" panose="02020603050405020304" pitchFamily="18" charset="0"/>
                <a:cs typeface="Times New Roman" panose="02020603050405020304" pitchFamily="18" charset="0"/>
              </a:rPr>
              <a:t>Basin fill includes some 7 km of rift-related volcanics (basalts, phonolites, rhyolites) along with a diverse array of sedimentary strata reflecting lacustrine and fluvial depositional systems.  CARS strata are composed of coarse alluvial deposits in a non-volcanic rift setting.  EARS accumulation is dominated by early rift volcanic strata, which in late Oligocene through Miocene times are punctuated by thick lacustrine packages (</a:t>
            </a:r>
            <a:r>
              <a:rPr lang="en-US" sz="1800" dirty="0" err="1">
                <a:solidFill>
                  <a:srgbClr val="202020"/>
                </a:solidFill>
                <a:effectLst/>
                <a:latin typeface="Roboto" panose="02000000000000000000" pitchFamily="2" charset="0"/>
                <a:ea typeface="Times New Roman" panose="02020603050405020304" pitchFamily="18" charset="0"/>
                <a:cs typeface="Times New Roman" panose="02020603050405020304" pitchFamily="18" charset="0"/>
              </a:rPr>
              <a:t>Lokichar</a:t>
            </a:r>
            <a:r>
              <a:rPr lang="en-US" sz="1800" dirty="0">
                <a:solidFill>
                  <a:srgbClr val="202020"/>
                </a:solidFill>
                <a:effectLst/>
                <a:latin typeface="Roboto" panose="02000000000000000000" pitchFamily="2" charset="0"/>
                <a:ea typeface="Times New Roman" panose="02020603050405020304" pitchFamily="18" charset="0"/>
                <a:cs typeface="Times New Roman" panose="02020603050405020304" pitchFamily="18" charset="0"/>
              </a:rPr>
              <a:t> Basin) and scattered fluvial sequences that preserve important vertebrate fossil assemblages.  The modern configuration of the basin developed in early Pliocene times, and hosted a complex fluvio-lacustrine system that persists to the present day.  The latter is notable for abundant distal silicic tephra providing markers for correlation and age control.  Legacy and on-going geologic mapping, outcrop and subsurface investigations provide a detailed record of the spatial and temporal dynamics in this long-lived archive of geologic history.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5EF4FDA4-D26F-7B4F-8A66-0D727738BF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418E3F-FDDD-DC41-8126-A8EC0B0167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3906" name="Rectangle 1026">
            <a:extLst>
              <a:ext uri="{FF2B5EF4-FFF2-40B4-BE49-F238E27FC236}">
                <a16:creationId xmlns:a16="http://schemas.microsoft.com/office/drawing/2014/main" id="{DF7F46AB-2DFD-8241-8A07-4E6617C6C061}"/>
              </a:ext>
            </a:extLst>
          </p:cNvPr>
          <p:cNvSpPr>
            <a:spLocks noGrp="1" noRot="1" noChangeAspect="1" noChangeArrowheads="1" noTextEdit="1"/>
          </p:cNvSpPr>
          <p:nvPr>
            <p:ph type="sldImg"/>
          </p:nvPr>
        </p:nvSpPr>
        <p:spPr>
          <a:xfrm>
            <a:off x="381000" y="685800"/>
            <a:ext cx="6096000" cy="3429000"/>
          </a:xfrm>
          <a:ln/>
        </p:spPr>
      </p:sp>
      <p:sp>
        <p:nvSpPr>
          <p:cNvPr id="123907" name="Rectangle 1027">
            <a:extLst>
              <a:ext uri="{FF2B5EF4-FFF2-40B4-BE49-F238E27FC236}">
                <a16:creationId xmlns:a16="http://schemas.microsoft.com/office/drawing/2014/main" id="{8F9848AD-D1A8-2549-9F7A-C9651A4BA3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49906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41B34D1A-F044-73C0-8290-1A33E83F3B7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57DD4F-A95D-8E4D-A502-0E2B155E618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0418" name="Rectangle 1026">
            <a:extLst>
              <a:ext uri="{FF2B5EF4-FFF2-40B4-BE49-F238E27FC236}">
                <a16:creationId xmlns:a16="http://schemas.microsoft.com/office/drawing/2014/main" id="{764DBB55-30D1-2D46-6177-BA79D8BEB7BA}"/>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60419" name="Rectangle 1027">
            <a:extLst>
              <a:ext uri="{FF2B5EF4-FFF2-40B4-BE49-F238E27FC236}">
                <a16:creationId xmlns:a16="http://schemas.microsoft.com/office/drawing/2014/main" id="{01F36D13-C6B7-9308-EDA7-DB25D7631D0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a:extLst>
              <a:ext uri="{FF2B5EF4-FFF2-40B4-BE49-F238E27FC236}">
                <a16:creationId xmlns:a16="http://schemas.microsoft.com/office/drawing/2014/main" id="{F6071919-D1E0-7B25-D4FE-297E1CC1A5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FB9126-4754-9041-8481-8211B8D5BF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6323" name="Rectangle 1026">
            <a:extLst>
              <a:ext uri="{FF2B5EF4-FFF2-40B4-BE49-F238E27FC236}">
                <a16:creationId xmlns:a16="http://schemas.microsoft.com/office/drawing/2014/main" id="{1C88FDB5-37D2-063A-1C1F-F54F311D7F21}"/>
              </a:ext>
            </a:extLst>
          </p:cNvPr>
          <p:cNvSpPr>
            <a:spLocks noGrp="1" noRot="1" noChangeAspect="1" noChangeArrowheads="1"/>
          </p:cNvSpPr>
          <p:nvPr>
            <p:ph type="sldImg"/>
          </p:nvPr>
        </p:nvSpPr>
        <p:spPr>
          <a:xfrm>
            <a:off x="381000" y="685800"/>
            <a:ext cx="6096000" cy="3429000"/>
          </a:xfrm>
          <a:solidFill>
            <a:srgbClr val="FFFFFF"/>
          </a:solidFill>
          <a:ln/>
        </p:spPr>
      </p:sp>
      <p:sp>
        <p:nvSpPr>
          <p:cNvPr id="56324" name="Rectangle 1027">
            <a:extLst>
              <a:ext uri="{FF2B5EF4-FFF2-40B4-BE49-F238E27FC236}">
                <a16:creationId xmlns:a16="http://schemas.microsoft.com/office/drawing/2014/main" id="{BB749572-326C-62D7-9154-6F4C2CB4740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Craig recording</a:t>
            </a:r>
            <a:endParaRPr dirty="0"/>
          </a:p>
        </p:txBody>
      </p:sp>
      <p:sp>
        <p:nvSpPr>
          <p:cNvPr id="533" name="Google Shape;53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prstClr val="black"/>
              </a:buClr>
              <a:buSzPts val="12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
                  <a:prstClr val="black"/>
                </a:buClr>
                <a:buSzPts val="1200"/>
                <a:buFont typeface="Calibri"/>
                <a:buNone/>
                <a:tabLst/>
                <a:defRPr/>
              </a:pPr>
              <a:t>18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a:spLocks noGrp="1"/>
          </p:cNvSpPr>
          <p:nvPr>
            <p:ph type="pic" idx="2"/>
          </p:nvPr>
        </p:nvSpPr>
        <p:spPr>
          <a:xfrm>
            <a:off x="4635000" y="-108900"/>
            <a:ext cx="4870500" cy="3785400"/>
          </a:xfrm>
          <a:prstGeom prst="rect">
            <a:avLst/>
          </a:prstGeom>
          <a:noFill/>
          <a:ln>
            <a:noFill/>
          </a:ln>
        </p:spPr>
      </p:sp>
      <p:sp>
        <p:nvSpPr>
          <p:cNvPr id="12" name="Google Shape;12;p2"/>
          <p:cNvSpPr/>
          <p:nvPr/>
        </p:nvSpPr>
        <p:spPr>
          <a:xfrm>
            <a:off x="0" y="-166950"/>
            <a:ext cx="4635000" cy="5611500"/>
          </a:xfrm>
          <a:prstGeom prst="rect">
            <a:avLst/>
          </a:prstGeom>
          <a:solidFill>
            <a:srgbClr val="005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5847"/>
              </a:solidFill>
            </a:endParaRPr>
          </a:p>
        </p:txBody>
      </p:sp>
      <p:sp>
        <p:nvSpPr>
          <p:cNvPr id="13" name="Google Shape;13;p2"/>
          <p:cNvSpPr txBox="1">
            <a:spLocks noGrp="1"/>
          </p:cNvSpPr>
          <p:nvPr>
            <p:ph type="ctrTitle"/>
          </p:nvPr>
        </p:nvSpPr>
        <p:spPr>
          <a:xfrm>
            <a:off x="586875" y="1165275"/>
            <a:ext cx="3715200" cy="1866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500"/>
              <a:buNone/>
              <a:defRPr sz="3500">
                <a:solidFill>
                  <a:schemeClr val="lt1"/>
                </a:solidFill>
              </a:defRPr>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14" name="Google Shape;14;p2"/>
          <p:cNvSpPr txBox="1">
            <a:spLocks noGrp="1"/>
          </p:cNvSpPr>
          <p:nvPr>
            <p:ph type="subTitle" idx="1"/>
          </p:nvPr>
        </p:nvSpPr>
        <p:spPr>
          <a:xfrm>
            <a:off x="586875" y="3676500"/>
            <a:ext cx="3075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None/>
              <a:defRPr sz="2400">
                <a:solidFill>
                  <a:schemeClr val="lt1"/>
                </a:solidFill>
              </a:defRPr>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6" name="Google Shape;16;p2"/>
          <p:cNvPicPr preferRelativeResize="0"/>
          <p:nvPr/>
        </p:nvPicPr>
        <p:blipFill>
          <a:blip r:embed="rId2">
            <a:alphaModFix/>
          </a:blip>
          <a:stretch>
            <a:fillRect/>
          </a:stretch>
        </p:blipFill>
        <p:spPr>
          <a:xfrm>
            <a:off x="4972402" y="4037400"/>
            <a:ext cx="739423" cy="73942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BB129A-B457-8540-9D5E-D05069BACA29}"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39604487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10AE32-4C6B-85BE-A952-1B34A167F916}"/>
              </a:ext>
            </a:extLst>
          </p:cNvPr>
          <p:cNvSpPr>
            <a:spLocks noGrp="1"/>
          </p:cNvSpPr>
          <p:nvPr>
            <p:ph type="dt" sz="half" idx="10"/>
          </p:nvPr>
        </p:nvSpPr>
        <p:spPr/>
        <p:txBody>
          <a:bodyPr/>
          <a:lstStyle>
            <a:lvl1pPr defTabSz="685800" eaLnBrk="0" hangingPunct="0">
              <a:defRPr/>
            </a:lvl1pPr>
          </a:lstStyle>
          <a:p>
            <a:pPr>
              <a:defRPr/>
            </a:pPr>
            <a:fld id="{103B398B-4AA3-CE4A-B7C8-FB41B774FE5E}" type="datetimeFigureOut">
              <a:rPr lang="en-US" altLang="en-US"/>
              <a:pPr>
                <a:defRPr/>
              </a:pPr>
              <a:t>10/8/24</a:t>
            </a:fld>
            <a:endParaRPr lang="en-US" altLang="en-US"/>
          </a:p>
        </p:txBody>
      </p:sp>
      <p:sp>
        <p:nvSpPr>
          <p:cNvPr id="8" name="Footer Placeholder 7">
            <a:extLst>
              <a:ext uri="{FF2B5EF4-FFF2-40B4-BE49-F238E27FC236}">
                <a16:creationId xmlns:a16="http://schemas.microsoft.com/office/drawing/2014/main" id="{B6FD7268-152A-B36F-5D1A-BD3327BD8059}"/>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8ECEE444-0576-8BF7-7DDC-AED876F48A73}"/>
              </a:ext>
            </a:extLst>
          </p:cNvPr>
          <p:cNvSpPr>
            <a:spLocks noGrp="1"/>
          </p:cNvSpPr>
          <p:nvPr>
            <p:ph type="sldNum" sz="quarter" idx="12"/>
          </p:nvPr>
        </p:nvSpPr>
        <p:spPr/>
        <p:txBody>
          <a:bodyPr/>
          <a:lstStyle>
            <a:lvl1pPr defTabSz="685800" eaLnBrk="0" hangingPunct="0">
              <a:defRPr/>
            </a:lvl1pPr>
          </a:lstStyle>
          <a:p>
            <a:pPr>
              <a:defRPr/>
            </a:pPr>
            <a:fld id="{B87F8938-8D53-6845-A756-0D98908429BA}" type="slidenum">
              <a:rPr lang="en-US" altLang="en-US"/>
              <a:pPr>
                <a:defRPr/>
              </a:pPr>
              <a:t>‹#›</a:t>
            </a:fld>
            <a:endParaRPr lang="en-US" altLang="en-US"/>
          </a:p>
        </p:txBody>
      </p:sp>
    </p:spTree>
    <p:extLst>
      <p:ext uri="{BB962C8B-B14F-4D97-AF65-F5344CB8AC3E}">
        <p14:creationId xmlns:p14="http://schemas.microsoft.com/office/powerpoint/2010/main" val="15135360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593B95-5F1E-020E-A70D-2FE761270BF4}"/>
              </a:ext>
            </a:extLst>
          </p:cNvPr>
          <p:cNvSpPr>
            <a:spLocks noGrp="1"/>
          </p:cNvSpPr>
          <p:nvPr>
            <p:ph type="dt" sz="half" idx="10"/>
          </p:nvPr>
        </p:nvSpPr>
        <p:spPr/>
        <p:txBody>
          <a:bodyPr/>
          <a:lstStyle>
            <a:lvl1pPr defTabSz="685800" eaLnBrk="0" hangingPunct="0">
              <a:defRPr/>
            </a:lvl1pPr>
          </a:lstStyle>
          <a:p>
            <a:pPr>
              <a:defRPr/>
            </a:pPr>
            <a:fld id="{D43F37B3-D9E2-BD4C-81FF-4AF363719D0B}" type="datetimeFigureOut">
              <a:rPr lang="en-US" altLang="en-US"/>
              <a:pPr>
                <a:defRPr/>
              </a:pPr>
              <a:t>10/8/24</a:t>
            </a:fld>
            <a:endParaRPr lang="en-US" altLang="en-US"/>
          </a:p>
        </p:txBody>
      </p:sp>
      <p:sp>
        <p:nvSpPr>
          <p:cNvPr id="4" name="Footer Placeholder 3">
            <a:extLst>
              <a:ext uri="{FF2B5EF4-FFF2-40B4-BE49-F238E27FC236}">
                <a16:creationId xmlns:a16="http://schemas.microsoft.com/office/drawing/2014/main" id="{213D5A54-8D91-CF3B-5D80-5E345AFF773C}"/>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E5B39C69-8627-18FF-3C39-7EAD46904324}"/>
              </a:ext>
            </a:extLst>
          </p:cNvPr>
          <p:cNvSpPr>
            <a:spLocks noGrp="1"/>
          </p:cNvSpPr>
          <p:nvPr>
            <p:ph type="sldNum" sz="quarter" idx="12"/>
          </p:nvPr>
        </p:nvSpPr>
        <p:spPr/>
        <p:txBody>
          <a:bodyPr/>
          <a:lstStyle>
            <a:lvl1pPr defTabSz="685800" eaLnBrk="0" hangingPunct="0">
              <a:defRPr/>
            </a:lvl1pPr>
          </a:lstStyle>
          <a:p>
            <a:pPr>
              <a:defRPr/>
            </a:pPr>
            <a:fld id="{26306E8D-7CE2-4C42-A583-48C8BD49B69A}" type="slidenum">
              <a:rPr lang="en-US" altLang="en-US"/>
              <a:pPr>
                <a:defRPr/>
              </a:pPr>
              <a:t>‹#›</a:t>
            </a:fld>
            <a:endParaRPr lang="en-US" altLang="en-US"/>
          </a:p>
        </p:txBody>
      </p:sp>
    </p:spTree>
    <p:extLst>
      <p:ext uri="{BB962C8B-B14F-4D97-AF65-F5344CB8AC3E}">
        <p14:creationId xmlns:p14="http://schemas.microsoft.com/office/powerpoint/2010/main" val="2783553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549EC-DFCA-DC41-9C98-02CB9CC59E1D}"/>
              </a:ext>
            </a:extLst>
          </p:cNvPr>
          <p:cNvSpPr>
            <a:spLocks noGrp="1"/>
          </p:cNvSpPr>
          <p:nvPr>
            <p:ph type="dt" sz="half" idx="10"/>
          </p:nvPr>
        </p:nvSpPr>
        <p:spPr/>
        <p:txBody>
          <a:bodyPr/>
          <a:lstStyle>
            <a:lvl1pPr defTabSz="685800" eaLnBrk="0" hangingPunct="0">
              <a:defRPr/>
            </a:lvl1pPr>
          </a:lstStyle>
          <a:p>
            <a:pPr>
              <a:defRPr/>
            </a:pPr>
            <a:fld id="{938E629E-B43A-A84A-9104-36717D0565F4}" type="datetimeFigureOut">
              <a:rPr lang="en-US" altLang="en-US"/>
              <a:pPr>
                <a:defRPr/>
              </a:pPr>
              <a:t>10/8/24</a:t>
            </a:fld>
            <a:endParaRPr lang="en-US" altLang="en-US"/>
          </a:p>
        </p:txBody>
      </p:sp>
      <p:sp>
        <p:nvSpPr>
          <p:cNvPr id="3" name="Footer Placeholder 2">
            <a:extLst>
              <a:ext uri="{FF2B5EF4-FFF2-40B4-BE49-F238E27FC236}">
                <a16:creationId xmlns:a16="http://schemas.microsoft.com/office/drawing/2014/main" id="{73668D92-666D-E9F3-2FAF-75DA9EA3A8A3}"/>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30A40895-4A60-5CE9-9FE7-B0019F8063C0}"/>
              </a:ext>
            </a:extLst>
          </p:cNvPr>
          <p:cNvSpPr>
            <a:spLocks noGrp="1"/>
          </p:cNvSpPr>
          <p:nvPr>
            <p:ph type="sldNum" sz="quarter" idx="12"/>
          </p:nvPr>
        </p:nvSpPr>
        <p:spPr/>
        <p:txBody>
          <a:bodyPr/>
          <a:lstStyle>
            <a:lvl1pPr defTabSz="685800" eaLnBrk="0" hangingPunct="0">
              <a:defRPr/>
            </a:lvl1pPr>
          </a:lstStyle>
          <a:p>
            <a:pPr>
              <a:defRPr/>
            </a:pPr>
            <a:fld id="{15DD6AD2-7EF9-EA4E-9A4A-64C1A0C621EA}" type="slidenum">
              <a:rPr lang="en-US" altLang="en-US"/>
              <a:pPr>
                <a:defRPr/>
              </a:pPr>
              <a:t>‹#›</a:t>
            </a:fld>
            <a:endParaRPr lang="en-US" altLang="en-US"/>
          </a:p>
        </p:txBody>
      </p:sp>
    </p:spTree>
    <p:extLst>
      <p:ext uri="{BB962C8B-B14F-4D97-AF65-F5344CB8AC3E}">
        <p14:creationId xmlns:p14="http://schemas.microsoft.com/office/powerpoint/2010/main" val="17001132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6896337B-7786-D830-EC84-319855B90732}"/>
              </a:ext>
            </a:extLst>
          </p:cNvPr>
          <p:cNvSpPr>
            <a:spLocks noGrp="1"/>
          </p:cNvSpPr>
          <p:nvPr>
            <p:ph type="dt" sz="half" idx="10"/>
          </p:nvPr>
        </p:nvSpPr>
        <p:spPr/>
        <p:txBody>
          <a:bodyPr/>
          <a:lstStyle>
            <a:lvl1pPr defTabSz="685800" eaLnBrk="0" hangingPunct="0">
              <a:defRPr/>
            </a:lvl1pPr>
          </a:lstStyle>
          <a:p>
            <a:pPr>
              <a:defRPr/>
            </a:pPr>
            <a:fld id="{8FC333C2-5F66-6B4C-93A8-FACBE3A59A3A}" type="datetimeFigureOut">
              <a:rPr lang="en-US" altLang="en-US"/>
              <a:pPr>
                <a:defRPr/>
              </a:pPr>
              <a:t>10/8/24</a:t>
            </a:fld>
            <a:endParaRPr lang="en-US" altLang="en-US"/>
          </a:p>
        </p:txBody>
      </p:sp>
      <p:sp>
        <p:nvSpPr>
          <p:cNvPr id="6" name="Footer Placeholder 5">
            <a:extLst>
              <a:ext uri="{FF2B5EF4-FFF2-40B4-BE49-F238E27FC236}">
                <a16:creationId xmlns:a16="http://schemas.microsoft.com/office/drawing/2014/main" id="{C347C4EA-B831-C487-A094-E961EF4517C9}"/>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D42C039D-363D-408C-0CA6-9629F91EA26A}"/>
              </a:ext>
            </a:extLst>
          </p:cNvPr>
          <p:cNvSpPr>
            <a:spLocks noGrp="1"/>
          </p:cNvSpPr>
          <p:nvPr>
            <p:ph type="sldNum" sz="quarter" idx="12"/>
          </p:nvPr>
        </p:nvSpPr>
        <p:spPr/>
        <p:txBody>
          <a:bodyPr/>
          <a:lstStyle>
            <a:lvl1pPr defTabSz="685800" eaLnBrk="0" hangingPunct="0">
              <a:defRPr/>
            </a:lvl1pPr>
          </a:lstStyle>
          <a:p>
            <a:pPr>
              <a:defRPr/>
            </a:pPr>
            <a:fld id="{C84C6324-B650-8840-B715-46F18D693710}" type="slidenum">
              <a:rPr lang="en-US" altLang="en-US"/>
              <a:pPr>
                <a:defRPr/>
              </a:pPr>
              <a:t>‹#›</a:t>
            </a:fld>
            <a:endParaRPr lang="en-US" altLang="en-US"/>
          </a:p>
        </p:txBody>
      </p:sp>
    </p:spTree>
    <p:extLst>
      <p:ext uri="{BB962C8B-B14F-4D97-AF65-F5344CB8AC3E}">
        <p14:creationId xmlns:p14="http://schemas.microsoft.com/office/powerpoint/2010/main" val="31978169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AB160E21-2263-AF36-A94E-9B6551410DD4}"/>
              </a:ext>
            </a:extLst>
          </p:cNvPr>
          <p:cNvSpPr>
            <a:spLocks noGrp="1"/>
          </p:cNvSpPr>
          <p:nvPr>
            <p:ph type="dt" sz="half" idx="10"/>
          </p:nvPr>
        </p:nvSpPr>
        <p:spPr/>
        <p:txBody>
          <a:bodyPr/>
          <a:lstStyle>
            <a:lvl1pPr defTabSz="685800" eaLnBrk="0" hangingPunct="0">
              <a:defRPr/>
            </a:lvl1pPr>
          </a:lstStyle>
          <a:p>
            <a:pPr>
              <a:defRPr/>
            </a:pPr>
            <a:fld id="{346C6B17-48F3-4444-AC9D-1FE53A7742A6}" type="datetimeFigureOut">
              <a:rPr lang="en-US" altLang="en-US"/>
              <a:pPr>
                <a:defRPr/>
              </a:pPr>
              <a:t>10/8/24</a:t>
            </a:fld>
            <a:endParaRPr lang="en-US" altLang="en-US"/>
          </a:p>
        </p:txBody>
      </p:sp>
      <p:sp>
        <p:nvSpPr>
          <p:cNvPr id="6" name="Footer Placeholder 5">
            <a:extLst>
              <a:ext uri="{FF2B5EF4-FFF2-40B4-BE49-F238E27FC236}">
                <a16:creationId xmlns:a16="http://schemas.microsoft.com/office/drawing/2014/main" id="{9BC04833-CE63-6263-A4C0-FC7BEB1EC4EF}"/>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32D6949E-BAD0-21C8-EDE6-ED23012D4A96}"/>
              </a:ext>
            </a:extLst>
          </p:cNvPr>
          <p:cNvSpPr>
            <a:spLocks noGrp="1"/>
          </p:cNvSpPr>
          <p:nvPr>
            <p:ph type="sldNum" sz="quarter" idx="12"/>
          </p:nvPr>
        </p:nvSpPr>
        <p:spPr/>
        <p:txBody>
          <a:bodyPr/>
          <a:lstStyle>
            <a:lvl1pPr defTabSz="685800" eaLnBrk="0" hangingPunct="0">
              <a:defRPr/>
            </a:lvl1pPr>
          </a:lstStyle>
          <a:p>
            <a:pPr>
              <a:defRPr/>
            </a:pPr>
            <a:fld id="{10E279AF-842E-F542-93C1-541B51D218BE}" type="slidenum">
              <a:rPr lang="en-US" altLang="en-US"/>
              <a:pPr>
                <a:defRPr/>
              </a:pPr>
              <a:t>‹#›</a:t>
            </a:fld>
            <a:endParaRPr lang="en-US" altLang="en-US"/>
          </a:p>
        </p:txBody>
      </p:sp>
    </p:spTree>
    <p:extLst>
      <p:ext uri="{BB962C8B-B14F-4D97-AF65-F5344CB8AC3E}">
        <p14:creationId xmlns:p14="http://schemas.microsoft.com/office/powerpoint/2010/main" val="39351677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F41A7-2590-A6A6-864C-BAEA1F8AF3A3}"/>
              </a:ext>
            </a:extLst>
          </p:cNvPr>
          <p:cNvSpPr>
            <a:spLocks noGrp="1"/>
          </p:cNvSpPr>
          <p:nvPr>
            <p:ph type="dt" sz="half" idx="10"/>
          </p:nvPr>
        </p:nvSpPr>
        <p:spPr/>
        <p:txBody>
          <a:bodyPr/>
          <a:lstStyle>
            <a:lvl1pPr defTabSz="685800" eaLnBrk="0" hangingPunct="0">
              <a:defRPr/>
            </a:lvl1pPr>
          </a:lstStyle>
          <a:p>
            <a:pPr>
              <a:defRPr/>
            </a:pPr>
            <a:fld id="{22C9C242-486C-7A4F-BBAA-427368A7DB88}" type="datetimeFigureOut">
              <a:rPr lang="en-US" altLang="en-US"/>
              <a:pPr>
                <a:defRPr/>
              </a:pPr>
              <a:t>10/8/24</a:t>
            </a:fld>
            <a:endParaRPr lang="en-US" altLang="en-US"/>
          </a:p>
        </p:txBody>
      </p:sp>
      <p:sp>
        <p:nvSpPr>
          <p:cNvPr id="5" name="Footer Placeholder 4">
            <a:extLst>
              <a:ext uri="{FF2B5EF4-FFF2-40B4-BE49-F238E27FC236}">
                <a16:creationId xmlns:a16="http://schemas.microsoft.com/office/drawing/2014/main" id="{8756B5B8-24DD-76CD-7051-51CFCFC6CB02}"/>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E73464C5-DF9D-49C4-CDD3-DFA3EB131569}"/>
              </a:ext>
            </a:extLst>
          </p:cNvPr>
          <p:cNvSpPr>
            <a:spLocks noGrp="1"/>
          </p:cNvSpPr>
          <p:nvPr>
            <p:ph type="sldNum" sz="quarter" idx="12"/>
          </p:nvPr>
        </p:nvSpPr>
        <p:spPr/>
        <p:txBody>
          <a:bodyPr/>
          <a:lstStyle>
            <a:lvl1pPr defTabSz="685800" eaLnBrk="0" hangingPunct="0">
              <a:defRPr/>
            </a:lvl1pPr>
          </a:lstStyle>
          <a:p>
            <a:pPr>
              <a:defRPr/>
            </a:pPr>
            <a:fld id="{00172DB6-5CC6-044C-898B-618B9DF2F88F}" type="slidenum">
              <a:rPr lang="en-US" altLang="en-US"/>
              <a:pPr>
                <a:defRPr/>
              </a:pPr>
              <a:t>‹#›</a:t>
            </a:fld>
            <a:endParaRPr lang="en-US" altLang="en-US"/>
          </a:p>
        </p:txBody>
      </p:sp>
    </p:spTree>
    <p:extLst>
      <p:ext uri="{BB962C8B-B14F-4D97-AF65-F5344CB8AC3E}">
        <p14:creationId xmlns:p14="http://schemas.microsoft.com/office/powerpoint/2010/main" val="3825346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32551D-B7AB-D9D0-33AE-4E2F5FBCECF2}"/>
              </a:ext>
            </a:extLst>
          </p:cNvPr>
          <p:cNvSpPr>
            <a:spLocks noGrp="1"/>
          </p:cNvSpPr>
          <p:nvPr>
            <p:ph type="dt" sz="half" idx="10"/>
          </p:nvPr>
        </p:nvSpPr>
        <p:spPr/>
        <p:txBody>
          <a:bodyPr/>
          <a:lstStyle>
            <a:lvl1pPr defTabSz="685800" eaLnBrk="0" hangingPunct="0">
              <a:defRPr/>
            </a:lvl1pPr>
          </a:lstStyle>
          <a:p>
            <a:pPr>
              <a:defRPr/>
            </a:pPr>
            <a:fld id="{382AF3AF-D170-8B46-9A4A-F8A84E1045C5}" type="datetimeFigureOut">
              <a:rPr lang="en-US" altLang="en-US"/>
              <a:pPr>
                <a:defRPr/>
              </a:pPr>
              <a:t>10/8/24</a:t>
            </a:fld>
            <a:endParaRPr lang="en-US" altLang="en-US"/>
          </a:p>
        </p:txBody>
      </p:sp>
      <p:sp>
        <p:nvSpPr>
          <p:cNvPr id="5" name="Footer Placeholder 4">
            <a:extLst>
              <a:ext uri="{FF2B5EF4-FFF2-40B4-BE49-F238E27FC236}">
                <a16:creationId xmlns:a16="http://schemas.microsoft.com/office/drawing/2014/main" id="{42FC0D53-1A98-D8A9-AA17-B3C5C5EC341E}"/>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8D7729F-858E-4DC1-0127-B34CC141A770}"/>
              </a:ext>
            </a:extLst>
          </p:cNvPr>
          <p:cNvSpPr>
            <a:spLocks noGrp="1"/>
          </p:cNvSpPr>
          <p:nvPr>
            <p:ph type="sldNum" sz="quarter" idx="12"/>
          </p:nvPr>
        </p:nvSpPr>
        <p:spPr/>
        <p:txBody>
          <a:bodyPr/>
          <a:lstStyle>
            <a:lvl1pPr defTabSz="685800" eaLnBrk="0" hangingPunct="0">
              <a:defRPr/>
            </a:lvl1pPr>
          </a:lstStyle>
          <a:p>
            <a:pPr>
              <a:defRPr/>
            </a:pPr>
            <a:fld id="{7F2FABBE-A71C-8E49-8CA9-D2E6C711D60F}" type="slidenum">
              <a:rPr lang="en-US" altLang="en-US"/>
              <a:pPr>
                <a:defRPr/>
              </a:pPr>
              <a:t>‹#›</a:t>
            </a:fld>
            <a:endParaRPr lang="en-US" altLang="en-US"/>
          </a:p>
        </p:txBody>
      </p:sp>
    </p:spTree>
    <p:extLst>
      <p:ext uri="{BB962C8B-B14F-4D97-AF65-F5344CB8AC3E}">
        <p14:creationId xmlns:p14="http://schemas.microsoft.com/office/powerpoint/2010/main" val="3857927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BB129A-B457-8540-9D5E-D05069BACA29}" type="datetimeFigureOut">
              <a:rPr lang="en-US" smtClean="0"/>
              <a:t>10/8/24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950516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BB129A-B457-8540-9D5E-D05069BACA29}" type="datetimeFigureOut">
              <a:rPr lang="en-US" smtClean="0"/>
              <a:t>10/8/24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1968831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BB129A-B457-8540-9D5E-D05069BACA29}" type="datetimeFigureOut">
              <a:rPr lang="en-US" smtClean="0"/>
              <a:t>10/8/24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2909862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BB129A-B457-8540-9D5E-D05069BACA29}" type="datetimeFigureOut">
              <a:rPr lang="en-US" smtClean="0"/>
              <a:t>10/8/24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2878094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8BB129A-B457-8540-9D5E-D05069BACA29}" type="datetimeFigureOut">
              <a:rPr lang="en-US" smtClean="0"/>
              <a:t>10/8/24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4133646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8BB129A-B457-8540-9D5E-D05069BACA29}" type="datetimeFigureOut">
              <a:rPr lang="en-US" smtClean="0"/>
              <a:t>10/8/24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3995984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BB129A-B457-8540-9D5E-D05069BACA29}"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1687164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BB129A-B457-8540-9D5E-D05069BACA29}"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675042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08CB416-86A4-F14C-BA72-EE3C31F0B8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23D7A6-80CD-5749-A2DE-6AD63B9A07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43BF0C-51E5-6D42-96DF-62BFA8751091}"/>
              </a:ext>
            </a:extLst>
          </p:cNvPr>
          <p:cNvSpPr>
            <a:spLocks noGrp="1" noChangeArrowheads="1"/>
          </p:cNvSpPr>
          <p:nvPr>
            <p:ph type="sldNum" sz="quarter" idx="12"/>
          </p:nvPr>
        </p:nvSpPr>
        <p:spPr>
          <a:ln/>
        </p:spPr>
        <p:txBody>
          <a:bodyPr/>
          <a:lstStyle>
            <a:lvl1pPr>
              <a:defRPr/>
            </a:lvl1pPr>
          </a:lstStyle>
          <a:p>
            <a:fld id="{CCC041FC-1DF7-0048-A254-8BB9BB62B0CB}" type="slidenum">
              <a:rPr lang="en-US" altLang="en-US"/>
              <a:pPr/>
              <a:t>‹#›</a:t>
            </a:fld>
            <a:endParaRPr lang="en-US" altLang="en-US"/>
          </a:p>
        </p:txBody>
      </p:sp>
    </p:spTree>
    <p:extLst>
      <p:ext uri="{BB962C8B-B14F-4D97-AF65-F5344CB8AC3E}">
        <p14:creationId xmlns:p14="http://schemas.microsoft.com/office/powerpoint/2010/main" val="273285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142750" y="-149600"/>
            <a:ext cx="9433500" cy="1416000"/>
          </a:xfrm>
          <a:prstGeom prst="rect">
            <a:avLst/>
          </a:prstGeom>
          <a:solidFill>
            <a:srgbClr val="005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5847"/>
              </a:solidFill>
            </a:endParaRPr>
          </a:p>
        </p:txBody>
      </p:sp>
      <p:sp>
        <p:nvSpPr>
          <p:cNvPr id="25" name="Google Shape;25;p4"/>
          <p:cNvSpPr txBox="1">
            <a:spLocks noGrp="1"/>
          </p:cNvSpPr>
          <p:nvPr>
            <p:ph type="body" idx="1"/>
          </p:nvPr>
        </p:nvSpPr>
        <p:spPr>
          <a:xfrm>
            <a:off x="423825" y="1386290"/>
            <a:ext cx="8520600" cy="3302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000"/>
              </a:buClr>
              <a:buSzPts val="1800"/>
              <a:buChar char="●"/>
              <a:defRPr>
                <a:solidFill>
                  <a:srgbClr val="000000"/>
                </a:solidFill>
              </a:defRPr>
            </a:lvl1pPr>
            <a:lvl2pPr marL="914400" lvl="1" indent="-317500" rtl="0">
              <a:spcBef>
                <a:spcPts val="1600"/>
              </a:spcBef>
              <a:spcAft>
                <a:spcPts val="0"/>
              </a:spcAft>
              <a:buClr>
                <a:srgbClr val="000000"/>
              </a:buClr>
              <a:buSzPts val="1400"/>
              <a:buChar char="○"/>
              <a:defRPr>
                <a:solidFill>
                  <a:srgbClr val="000000"/>
                </a:solidFill>
              </a:defRPr>
            </a:lvl2pPr>
            <a:lvl3pPr marL="1371600" lvl="2" indent="-317500" rtl="0">
              <a:spcBef>
                <a:spcPts val="1600"/>
              </a:spcBef>
              <a:spcAft>
                <a:spcPts val="0"/>
              </a:spcAft>
              <a:buClr>
                <a:srgbClr val="000000"/>
              </a:buClr>
              <a:buSzPts val="1400"/>
              <a:buChar char="■"/>
              <a:defRPr>
                <a:solidFill>
                  <a:srgbClr val="000000"/>
                </a:solidFill>
              </a:defRPr>
            </a:lvl3pPr>
            <a:lvl4pPr marL="1828800" lvl="3" indent="-317500" rtl="0">
              <a:spcBef>
                <a:spcPts val="1600"/>
              </a:spcBef>
              <a:spcAft>
                <a:spcPts val="0"/>
              </a:spcAft>
              <a:buClr>
                <a:srgbClr val="000000"/>
              </a:buClr>
              <a:buSzPts val="1400"/>
              <a:buChar char="●"/>
              <a:defRPr>
                <a:solidFill>
                  <a:srgbClr val="000000"/>
                </a:solidFill>
              </a:defRPr>
            </a:lvl4pPr>
            <a:lvl5pPr marL="2286000" lvl="4" indent="-317500" rtl="0">
              <a:spcBef>
                <a:spcPts val="1600"/>
              </a:spcBef>
              <a:spcAft>
                <a:spcPts val="0"/>
              </a:spcAft>
              <a:buClr>
                <a:srgbClr val="000000"/>
              </a:buClr>
              <a:buSzPts val="1400"/>
              <a:buChar char="○"/>
              <a:defRPr>
                <a:solidFill>
                  <a:srgbClr val="000000"/>
                </a:solidFill>
              </a:defRPr>
            </a:lvl5pPr>
            <a:lvl6pPr marL="2743200" lvl="5" indent="-317500" rtl="0">
              <a:spcBef>
                <a:spcPts val="1600"/>
              </a:spcBef>
              <a:spcAft>
                <a:spcPts val="0"/>
              </a:spcAft>
              <a:buClr>
                <a:srgbClr val="000000"/>
              </a:buClr>
              <a:buSzPts val="1400"/>
              <a:buChar char="■"/>
              <a:defRPr>
                <a:solidFill>
                  <a:srgbClr val="000000"/>
                </a:solidFill>
              </a:defRPr>
            </a:lvl6pPr>
            <a:lvl7pPr marL="3200400" lvl="6" indent="-317500" rtl="0">
              <a:spcBef>
                <a:spcPts val="1600"/>
              </a:spcBef>
              <a:spcAft>
                <a:spcPts val="0"/>
              </a:spcAft>
              <a:buClr>
                <a:srgbClr val="000000"/>
              </a:buClr>
              <a:buSzPts val="1400"/>
              <a:buChar char="●"/>
              <a:defRPr>
                <a:solidFill>
                  <a:srgbClr val="000000"/>
                </a:solidFill>
              </a:defRPr>
            </a:lvl7pPr>
            <a:lvl8pPr marL="3657600" lvl="7" indent="-317500" rtl="0">
              <a:spcBef>
                <a:spcPts val="1600"/>
              </a:spcBef>
              <a:spcAft>
                <a:spcPts val="0"/>
              </a:spcAft>
              <a:buClr>
                <a:srgbClr val="000000"/>
              </a:buClr>
              <a:buSzPts val="1400"/>
              <a:buChar char="○"/>
              <a:defRPr>
                <a:solidFill>
                  <a:srgbClr val="000000"/>
                </a:solidFill>
              </a:defRPr>
            </a:lvl8pPr>
            <a:lvl9pPr marL="4114800" lvl="8" indent="-317500" rtl="0">
              <a:spcBef>
                <a:spcPts val="1600"/>
              </a:spcBef>
              <a:spcAft>
                <a:spcPts val="1600"/>
              </a:spcAft>
              <a:buClr>
                <a:srgbClr val="000000"/>
              </a:buClr>
              <a:buSzPts val="1400"/>
              <a:buChar char="■"/>
              <a:defRPr>
                <a:solidFill>
                  <a:srgbClr val="000000"/>
                </a:solidFill>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999999"/>
                </a:solidFill>
              </a:defRPr>
            </a:lvl1pPr>
            <a:lvl2pPr lvl="1" rtl="0">
              <a:buNone/>
              <a:defRPr>
                <a:solidFill>
                  <a:srgbClr val="999999"/>
                </a:solidFill>
              </a:defRPr>
            </a:lvl2pPr>
            <a:lvl3pPr lvl="2" rtl="0">
              <a:buNone/>
              <a:defRPr>
                <a:solidFill>
                  <a:srgbClr val="999999"/>
                </a:solidFill>
              </a:defRPr>
            </a:lvl3pPr>
            <a:lvl4pPr lvl="3" rtl="0">
              <a:buNone/>
              <a:defRPr>
                <a:solidFill>
                  <a:srgbClr val="999999"/>
                </a:solidFill>
              </a:defRPr>
            </a:lvl4pPr>
            <a:lvl5pPr lvl="4" rtl="0">
              <a:buNone/>
              <a:defRPr>
                <a:solidFill>
                  <a:srgbClr val="999999"/>
                </a:solidFill>
              </a:defRPr>
            </a:lvl5pPr>
            <a:lvl6pPr lvl="5" rtl="0">
              <a:buNone/>
              <a:defRPr>
                <a:solidFill>
                  <a:srgbClr val="999999"/>
                </a:solidFill>
              </a:defRPr>
            </a:lvl6pPr>
            <a:lvl7pPr lvl="6" rtl="0">
              <a:buNone/>
              <a:defRPr>
                <a:solidFill>
                  <a:srgbClr val="999999"/>
                </a:solidFill>
              </a:defRPr>
            </a:lvl7pPr>
            <a:lvl8pPr lvl="7" rtl="0">
              <a:buNone/>
              <a:defRPr>
                <a:solidFill>
                  <a:srgbClr val="999999"/>
                </a:solidFill>
              </a:defRPr>
            </a:lvl8pPr>
            <a:lvl9pPr lvl="8" rtl="0">
              <a:buNone/>
              <a:defRPr>
                <a:solidFill>
                  <a:srgbClr val="999999"/>
                </a:solidFill>
              </a:defRPr>
            </a:lvl9pPr>
          </a:lstStyle>
          <a:p>
            <a:pPr marL="0" lvl="0" indent="0" algn="r" rtl="0">
              <a:spcBef>
                <a:spcPts val="0"/>
              </a:spcBef>
              <a:spcAft>
                <a:spcPts val="0"/>
              </a:spcAft>
              <a:buNone/>
            </a:pPr>
            <a:fld id="{00000000-1234-1234-1234-123412341234}" type="slidenum">
              <a:rPr lang="en"/>
              <a:t>‹#›</a:t>
            </a:fld>
            <a:endParaRPr/>
          </a:p>
        </p:txBody>
      </p:sp>
      <p:sp>
        <p:nvSpPr>
          <p:cNvPr id="27" name="Google Shape;27;p4"/>
          <p:cNvSpPr txBox="1">
            <a:spLocks noGrp="1"/>
          </p:cNvSpPr>
          <p:nvPr>
            <p:ph type="title"/>
          </p:nvPr>
        </p:nvSpPr>
        <p:spPr>
          <a:xfrm>
            <a:off x="398475" y="188325"/>
            <a:ext cx="8571300" cy="94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C0E130-8240-CF4E-B1F5-99D6C42C8C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4F01B5-213D-2E48-AA9B-6774972CC5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03DD22-4BDF-494B-ACD8-A9F8A7884023}"/>
              </a:ext>
            </a:extLst>
          </p:cNvPr>
          <p:cNvSpPr>
            <a:spLocks noGrp="1" noChangeArrowheads="1"/>
          </p:cNvSpPr>
          <p:nvPr>
            <p:ph type="sldNum" sz="quarter" idx="12"/>
          </p:nvPr>
        </p:nvSpPr>
        <p:spPr>
          <a:ln/>
        </p:spPr>
        <p:txBody>
          <a:bodyPr/>
          <a:lstStyle>
            <a:lvl1pPr>
              <a:defRPr/>
            </a:lvl1pPr>
          </a:lstStyle>
          <a:p>
            <a:fld id="{683B6C64-0F4D-1340-82C3-B0B8B0CB472D}" type="slidenum">
              <a:rPr lang="en-US" altLang="en-US"/>
              <a:pPr/>
              <a:t>‹#›</a:t>
            </a:fld>
            <a:endParaRPr lang="en-US" altLang="en-US"/>
          </a:p>
        </p:txBody>
      </p:sp>
    </p:spTree>
    <p:extLst>
      <p:ext uri="{BB962C8B-B14F-4D97-AF65-F5344CB8AC3E}">
        <p14:creationId xmlns:p14="http://schemas.microsoft.com/office/powerpoint/2010/main" val="4153859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F99CC82F-368F-A442-A6B4-E0F3DD0ABE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0FA67F-FD36-934F-A834-4D6C77F7F8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58FA66-B76B-C34A-B025-3838FA085874}"/>
              </a:ext>
            </a:extLst>
          </p:cNvPr>
          <p:cNvSpPr>
            <a:spLocks noGrp="1" noChangeArrowheads="1"/>
          </p:cNvSpPr>
          <p:nvPr>
            <p:ph type="sldNum" sz="quarter" idx="12"/>
          </p:nvPr>
        </p:nvSpPr>
        <p:spPr>
          <a:ln/>
        </p:spPr>
        <p:txBody>
          <a:bodyPr/>
          <a:lstStyle>
            <a:lvl1pPr>
              <a:defRPr/>
            </a:lvl1pPr>
          </a:lstStyle>
          <a:p>
            <a:fld id="{29046730-2CA3-034D-ABE7-7CE6E358F279}" type="slidenum">
              <a:rPr lang="en-US" altLang="en-US"/>
              <a:pPr/>
              <a:t>‹#›</a:t>
            </a:fld>
            <a:endParaRPr lang="en-US" altLang="en-US"/>
          </a:p>
        </p:txBody>
      </p:sp>
    </p:spTree>
    <p:extLst>
      <p:ext uri="{BB962C8B-B14F-4D97-AF65-F5344CB8AC3E}">
        <p14:creationId xmlns:p14="http://schemas.microsoft.com/office/powerpoint/2010/main" val="3159039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08203DF-00A0-504C-8006-A560DF833D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8A6060-3F52-1949-A02A-3C73C39115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E2D284-99E9-3D40-AA3B-DF46FAACB18F}"/>
              </a:ext>
            </a:extLst>
          </p:cNvPr>
          <p:cNvSpPr>
            <a:spLocks noGrp="1" noChangeArrowheads="1"/>
          </p:cNvSpPr>
          <p:nvPr>
            <p:ph type="sldNum" sz="quarter" idx="12"/>
          </p:nvPr>
        </p:nvSpPr>
        <p:spPr>
          <a:ln/>
        </p:spPr>
        <p:txBody>
          <a:bodyPr/>
          <a:lstStyle>
            <a:lvl1pPr>
              <a:defRPr/>
            </a:lvl1pPr>
          </a:lstStyle>
          <a:p>
            <a:fld id="{1EF01DE6-BD49-1845-928E-E624F20B9A8F}" type="slidenum">
              <a:rPr lang="en-US" altLang="en-US"/>
              <a:pPr/>
              <a:t>‹#›</a:t>
            </a:fld>
            <a:endParaRPr lang="en-US" altLang="en-US"/>
          </a:p>
        </p:txBody>
      </p:sp>
    </p:spTree>
    <p:extLst>
      <p:ext uri="{BB962C8B-B14F-4D97-AF65-F5344CB8AC3E}">
        <p14:creationId xmlns:p14="http://schemas.microsoft.com/office/powerpoint/2010/main" val="1347953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46BFAE3-7CC3-A849-A4AF-B473DCD17D8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D47D477-1091-0541-92F0-D5ABA2D75B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BD0D56B-34BA-CC4A-9090-2BF1CE51AAC8}"/>
              </a:ext>
            </a:extLst>
          </p:cNvPr>
          <p:cNvSpPr>
            <a:spLocks noGrp="1" noChangeArrowheads="1"/>
          </p:cNvSpPr>
          <p:nvPr>
            <p:ph type="sldNum" sz="quarter" idx="12"/>
          </p:nvPr>
        </p:nvSpPr>
        <p:spPr>
          <a:ln/>
        </p:spPr>
        <p:txBody>
          <a:bodyPr/>
          <a:lstStyle>
            <a:lvl1pPr>
              <a:defRPr/>
            </a:lvl1pPr>
          </a:lstStyle>
          <a:p>
            <a:fld id="{874A4E69-FB86-1C46-AF94-3CB7E413817D}" type="slidenum">
              <a:rPr lang="en-US" altLang="en-US"/>
              <a:pPr/>
              <a:t>‹#›</a:t>
            </a:fld>
            <a:endParaRPr lang="en-US" altLang="en-US"/>
          </a:p>
        </p:txBody>
      </p:sp>
    </p:spTree>
    <p:extLst>
      <p:ext uri="{BB962C8B-B14F-4D97-AF65-F5344CB8AC3E}">
        <p14:creationId xmlns:p14="http://schemas.microsoft.com/office/powerpoint/2010/main" val="3764922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7C35B89-D991-BF4C-B131-000421A90B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A6550E7-FBEE-A841-8BB2-D9889C3B08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20BBF56-6221-3847-8977-435B939A6426}"/>
              </a:ext>
            </a:extLst>
          </p:cNvPr>
          <p:cNvSpPr>
            <a:spLocks noGrp="1" noChangeArrowheads="1"/>
          </p:cNvSpPr>
          <p:nvPr>
            <p:ph type="sldNum" sz="quarter" idx="12"/>
          </p:nvPr>
        </p:nvSpPr>
        <p:spPr>
          <a:ln/>
        </p:spPr>
        <p:txBody>
          <a:bodyPr/>
          <a:lstStyle>
            <a:lvl1pPr>
              <a:defRPr/>
            </a:lvl1pPr>
          </a:lstStyle>
          <a:p>
            <a:fld id="{DA236239-6E78-EF4F-92F2-56F38D1972A8}" type="slidenum">
              <a:rPr lang="en-US" altLang="en-US"/>
              <a:pPr/>
              <a:t>‹#›</a:t>
            </a:fld>
            <a:endParaRPr lang="en-US" altLang="en-US"/>
          </a:p>
        </p:txBody>
      </p:sp>
    </p:spTree>
    <p:extLst>
      <p:ext uri="{BB962C8B-B14F-4D97-AF65-F5344CB8AC3E}">
        <p14:creationId xmlns:p14="http://schemas.microsoft.com/office/powerpoint/2010/main" val="3336072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C78BF6-4713-034F-A2D4-C68D650C85B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DC0FD45-7154-C948-9E3A-29F3C1F49F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0E40DC1-BB88-9241-8CB2-C092C87C4941}"/>
              </a:ext>
            </a:extLst>
          </p:cNvPr>
          <p:cNvSpPr>
            <a:spLocks noGrp="1" noChangeArrowheads="1"/>
          </p:cNvSpPr>
          <p:nvPr>
            <p:ph type="sldNum" sz="quarter" idx="12"/>
          </p:nvPr>
        </p:nvSpPr>
        <p:spPr>
          <a:ln/>
        </p:spPr>
        <p:txBody>
          <a:bodyPr/>
          <a:lstStyle>
            <a:lvl1pPr>
              <a:defRPr/>
            </a:lvl1pPr>
          </a:lstStyle>
          <a:p>
            <a:fld id="{E8BB6B20-BB8C-ED47-A9BD-E5097ABBBE84}" type="slidenum">
              <a:rPr lang="en-US" altLang="en-US"/>
              <a:pPr/>
              <a:t>‹#›</a:t>
            </a:fld>
            <a:endParaRPr lang="en-US" altLang="en-US"/>
          </a:p>
        </p:txBody>
      </p:sp>
    </p:spTree>
    <p:extLst>
      <p:ext uri="{BB962C8B-B14F-4D97-AF65-F5344CB8AC3E}">
        <p14:creationId xmlns:p14="http://schemas.microsoft.com/office/powerpoint/2010/main" val="3273679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4517D36-1F8B-5B43-8331-3CFA80E7A0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31A370-8FE5-F046-B292-AEEE6E5331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C951AC-3B9B-7841-83D9-A46C1CF4AFDD}"/>
              </a:ext>
            </a:extLst>
          </p:cNvPr>
          <p:cNvSpPr>
            <a:spLocks noGrp="1" noChangeArrowheads="1"/>
          </p:cNvSpPr>
          <p:nvPr>
            <p:ph type="sldNum" sz="quarter" idx="12"/>
          </p:nvPr>
        </p:nvSpPr>
        <p:spPr>
          <a:ln/>
        </p:spPr>
        <p:txBody>
          <a:bodyPr/>
          <a:lstStyle>
            <a:lvl1pPr>
              <a:defRPr/>
            </a:lvl1pPr>
          </a:lstStyle>
          <a:p>
            <a:fld id="{E6D2F562-8D3F-1845-82BB-3E0F7EF30FA9}" type="slidenum">
              <a:rPr lang="en-US" altLang="en-US"/>
              <a:pPr/>
              <a:t>‹#›</a:t>
            </a:fld>
            <a:endParaRPr lang="en-US" altLang="en-US"/>
          </a:p>
        </p:txBody>
      </p:sp>
    </p:spTree>
    <p:extLst>
      <p:ext uri="{BB962C8B-B14F-4D97-AF65-F5344CB8AC3E}">
        <p14:creationId xmlns:p14="http://schemas.microsoft.com/office/powerpoint/2010/main" val="392102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5A0DAE5-249E-CD47-B4D4-84CF50B3C9D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3F3C87-E602-6C47-9E6C-FC90886E4A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6F45B8-E734-8449-979D-5BCE89F5BFCA}"/>
              </a:ext>
            </a:extLst>
          </p:cNvPr>
          <p:cNvSpPr>
            <a:spLocks noGrp="1" noChangeArrowheads="1"/>
          </p:cNvSpPr>
          <p:nvPr>
            <p:ph type="sldNum" sz="quarter" idx="12"/>
          </p:nvPr>
        </p:nvSpPr>
        <p:spPr>
          <a:ln/>
        </p:spPr>
        <p:txBody>
          <a:bodyPr/>
          <a:lstStyle>
            <a:lvl1pPr>
              <a:defRPr/>
            </a:lvl1pPr>
          </a:lstStyle>
          <a:p>
            <a:fld id="{C5CF3E99-A37A-9D42-9C68-5A3F8076E595}" type="slidenum">
              <a:rPr lang="en-US" altLang="en-US"/>
              <a:pPr/>
              <a:t>‹#›</a:t>
            </a:fld>
            <a:endParaRPr lang="en-US" altLang="en-US"/>
          </a:p>
        </p:txBody>
      </p:sp>
    </p:spTree>
    <p:extLst>
      <p:ext uri="{BB962C8B-B14F-4D97-AF65-F5344CB8AC3E}">
        <p14:creationId xmlns:p14="http://schemas.microsoft.com/office/powerpoint/2010/main" val="855750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9C97DD-B166-424E-B085-C5AB251F88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483DC3-ACDB-3C4E-A013-1B683BC0CA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838CCA-BC68-E340-87E1-D196ED7C2F85}"/>
              </a:ext>
            </a:extLst>
          </p:cNvPr>
          <p:cNvSpPr>
            <a:spLocks noGrp="1" noChangeArrowheads="1"/>
          </p:cNvSpPr>
          <p:nvPr>
            <p:ph type="sldNum" sz="quarter" idx="12"/>
          </p:nvPr>
        </p:nvSpPr>
        <p:spPr>
          <a:ln/>
        </p:spPr>
        <p:txBody>
          <a:bodyPr/>
          <a:lstStyle>
            <a:lvl1pPr>
              <a:defRPr/>
            </a:lvl1pPr>
          </a:lstStyle>
          <a:p>
            <a:fld id="{97B00F5B-F57B-CF47-BDA8-F0E60DED23CA}" type="slidenum">
              <a:rPr lang="en-US" altLang="en-US"/>
              <a:pPr/>
              <a:t>‹#›</a:t>
            </a:fld>
            <a:endParaRPr lang="en-US" altLang="en-US"/>
          </a:p>
        </p:txBody>
      </p:sp>
    </p:spTree>
    <p:extLst>
      <p:ext uri="{BB962C8B-B14F-4D97-AF65-F5344CB8AC3E}">
        <p14:creationId xmlns:p14="http://schemas.microsoft.com/office/powerpoint/2010/main" val="119514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38DF57-4855-8040-BC85-5E33284F71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9B4BE4-C00F-2243-8AB8-305A340AD7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00EE94-2BAC-C947-80DB-F3DB67C552F3}"/>
              </a:ext>
            </a:extLst>
          </p:cNvPr>
          <p:cNvSpPr>
            <a:spLocks noGrp="1" noChangeArrowheads="1"/>
          </p:cNvSpPr>
          <p:nvPr>
            <p:ph type="sldNum" sz="quarter" idx="12"/>
          </p:nvPr>
        </p:nvSpPr>
        <p:spPr>
          <a:ln/>
        </p:spPr>
        <p:txBody>
          <a:bodyPr/>
          <a:lstStyle>
            <a:lvl1pPr>
              <a:defRPr/>
            </a:lvl1pPr>
          </a:lstStyle>
          <a:p>
            <a:fld id="{23D4D710-ED97-9F46-94D5-43276B2952D4}" type="slidenum">
              <a:rPr lang="en-US" altLang="en-US"/>
              <a:pPr/>
              <a:t>‹#›</a:t>
            </a:fld>
            <a:endParaRPr lang="en-US" altLang="en-US"/>
          </a:p>
        </p:txBody>
      </p:sp>
    </p:spTree>
    <p:extLst>
      <p:ext uri="{BB962C8B-B14F-4D97-AF65-F5344CB8AC3E}">
        <p14:creationId xmlns:p14="http://schemas.microsoft.com/office/powerpoint/2010/main" val="1545097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txBox="1">
            <a:spLocks noGrp="1"/>
          </p:cNvSpPr>
          <p:nvPr>
            <p:ph type="body" idx="1"/>
          </p:nvPr>
        </p:nvSpPr>
        <p:spPr>
          <a:xfrm>
            <a:off x="398475" y="1266175"/>
            <a:ext cx="3999900" cy="3302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000"/>
              </a:buClr>
              <a:buSzPts val="1400"/>
              <a:buChar char="●"/>
              <a:defRPr sz="1400">
                <a:solidFill>
                  <a:srgbClr val="000000"/>
                </a:solidFill>
              </a:defRPr>
            </a:lvl1pPr>
            <a:lvl2pPr marL="914400" lvl="1" indent="-304800" rtl="0">
              <a:spcBef>
                <a:spcPts val="1600"/>
              </a:spcBef>
              <a:spcAft>
                <a:spcPts val="0"/>
              </a:spcAft>
              <a:buClr>
                <a:srgbClr val="000000"/>
              </a:buClr>
              <a:buSzPts val="1200"/>
              <a:buChar char="○"/>
              <a:defRPr sz="1200">
                <a:solidFill>
                  <a:srgbClr val="000000"/>
                </a:solidFill>
              </a:defRPr>
            </a:lvl2pPr>
            <a:lvl3pPr marL="1371600" lvl="2" indent="-304800" rtl="0">
              <a:spcBef>
                <a:spcPts val="1600"/>
              </a:spcBef>
              <a:spcAft>
                <a:spcPts val="0"/>
              </a:spcAft>
              <a:buClr>
                <a:srgbClr val="000000"/>
              </a:buClr>
              <a:buSzPts val="1200"/>
              <a:buChar char="■"/>
              <a:defRPr sz="1200">
                <a:solidFill>
                  <a:srgbClr val="000000"/>
                </a:solidFill>
              </a:defRPr>
            </a:lvl3pPr>
            <a:lvl4pPr marL="1828800" lvl="3" indent="-304800" rtl="0">
              <a:spcBef>
                <a:spcPts val="1600"/>
              </a:spcBef>
              <a:spcAft>
                <a:spcPts val="0"/>
              </a:spcAft>
              <a:buClr>
                <a:srgbClr val="000000"/>
              </a:buClr>
              <a:buSzPts val="1200"/>
              <a:buChar char="●"/>
              <a:defRPr sz="1200">
                <a:solidFill>
                  <a:srgbClr val="000000"/>
                </a:solidFill>
              </a:defRPr>
            </a:lvl4pPr>
            <a:lvl5pPr marL="2286000" lvl="4" indent="-304800" rtl="0">
              <a:spcBef>
                <a:spcPts val="1600"/>
              </a:spcBef>
              <a:spcAft>
                <a:spcPts val="0"/>
              </a:spcAft>
              <a:buClr>
                <a:srgbClr val="000000"/>
              </a:buClr>
              <a:buSzPts val="1200"/>
              <a:buChar char="○"/>
              <a:defRPr sz="1200">
                <a:solidFill>
                  <a:srgbClr val="000000"/>
                </a:solidFill>
              </a:defRPr>
            </a:lvl5pPr>
            <a:lvl6pPr marL="2743200" lvl="5" indent="-304800" rtl="0">
              <a:spcBef>
                <a:spcPts val="1600"/>
              </a:spcBef>
              <a:spcAft>
                <a:spcPts val="0"/>
              </a:spcAft>
              <a:buClr>
                <a:srgbClr val="000000"/>
              </a:buClr>
              <a:buSzPts val="1200"/>
              <a:buChar char="■"/>
              <a:defRPr sz="1200">
                <a:solidFill>
                  <a:srgbClr val="000000"/>
                </a:solidFill>
              </a:defRPr>
            </a:lvl6pPr>
            <a:lvl7pPr marL="3200400" lvl="6" indent="-304800" rtl="0">
              <a:spcBef>
                <a:spcPts val="1600"/>
              </a:spcBef>
              <a:spcAft>
                <a:spcPts val="0"/>
              </a:spcAft>
              <a:buClr>
                <a:srgbClr val="000000"/>
              </a:buClr>
              <a:buSzPts val="1200"/>
              <a:buChar char="●"/>
              <a:defRPr sz="1200">
                <a:solidFill>
                  <a:srgbClr val="000000"/>
                </a:solidFill>
              </a:defRPr>
            </a:lvl7pPr>
            <a:lvl8pPr marL="3657600" lvl="7" indent="-304800" rtl="0">
              <a:spcBef>
                <a:spcPts val="1600"/>
              </a:spcBef>
              <a:spcAft>
                <a:spcPts val="0"/>
              </a:spcAft>
              <a:buClr>
                <a:srgbClr val="000000"/>
              </a:buClr>
              <a:buSzPts val="1200"/>
              <a:buChar char="○"/>
              <a:defRPr sz="1200">
                <a:solidFill>
                  <a:srgbClr val="000000"/>
                </a:solidFill>
              </a:defRPr>
            </a:lvl8pPr>
            <a:lvl9pPr marL="4114800" lvl="8" indent="-304800" rtl="0">
              <a:spcBef>
                <a:spcPts val="1600"/>
              </a:spcBef>
              <a:spcAft>
                <a:spcPts val="1600"/>
              </a:spcAft>
              <a:buClr>
                <a:srgbClr val="000000"/>
              </a:buClr>
              <a:buSzPts val="1200"/>
              <a:buChar char="■"/>
              <a:defRPr sz="1200">
                <a:solidFill>
                  <a:srgbClr val="000000"/>
                </a:solidFill>
              </a:defRPr>
            </a:lvl9pPr>
          </a:lstStyle>
          <a:p>
            <a:endParaRPr/>
          </a:p>
        </p:txBody>
      </p:sp>
      <p:sp>
        <p:nvSpPr>
          <p:cNvPr id="30" name="Google Shape;30;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000"/>
              </a:buClr>
              <a:buSzPts val="1400"/>
              <a:buChar char="●"/>
              <a:defRPr sz="1400">
                <a:solidFill>
                  <a:srgbClr val="000000"/>
                </a:solidFill>
              </a:defRPr>
            </a:lvl1pPr>
            <a:lvl2pPr marL="914400" lvl="1" indent="-304800" rtl="0">
              <a:spcBef>
                <a:spcPts val="1600"/>
              </a:spcBef>
              <a:spcAft>
                <a:spcPts val="0"/>
              </a:spcAft>
              <a:buClr>
                <a:srgbClr val="000000"/>
              </a:buClr>
              <a:buSzPts val="1200"/>
              <a:buChar char="○"/>
              <a:defRPr sz="1200">
                <a:solidFill>
                  <a:srgbClr val="000000"/>
                </a:solidFill>
              </a:defRPr>
            </a:lvl2pPr>
            <a:lvl3pPr marL="1371600" lvl="2" indent="-304800" rtl="0">
              <a:spcBef>
                <a:spcPts val="1600"/>
              </a:spcBef>
              <a:spcAft>
                <a:spcPts val="0"/>
              </a:spcAft>
              <a:buClr>
                <a:srgbClr val="000000"/>
              </a:buClr>
              <a:buSzPts val="1200"/>
              <a:buChar char="■"/>
              <a:defRPr sz="1200">
                <a:solidFill>
                  <a:srgbClr val="000000"/>
                </a:solidFill>
              </a:defRPr>
            </a:lvl3pPr>
            <a:lvl4pPr marL="1828800" lvl="3" indent="-304800" rtl="0">
              <a:spcBef>
                <a:spcPts val="1600"/>
              </a:spcBef>
              <a:spcAft>
                <a:spcPts val="0"/>
              </a:spcAft>
              <a:buClr>
                <a:srgbClr val="000000"/>
              </a:buClr>
              <a:buSzPts val="1200"/>
              <a:buChar char="●"/>
              <a:defRPr sz="1200">
                <a:solidFill>
                  <a:srgbClr val="000000"/>
                </a:solidFill>
              </a:defRPr>
            </a:lvl4pPr>
            <a:lvl5pPr marL="2286000" lvl="4" indent="-304800" rtl="0">
              <a:spcBef>
                <a:spcPts val="1600"/>
              </a:spcBef>
              <a:spcAft>
                <a:spcPts val="0"/>
              </a:spcAft>
              <a:buClr>
                <a:srgbClr val="000000"/>
              </a:buClr>
              <a:buSzPts val="1200"/>
              <a:buChar char="○"/>
              <a:defRPr sz="1200">
                <a:solidFill>
                  <a:srgbClr val="000000"/>
                </a:solidFill>
              </a:defRPr>
            </a:lvl5pPr>
            <a:lvl6pPr marL="2743200" lvl="5" indent="-304800" rtl="0">
              <a:spcBef>
                <a:spcPts val="1600"/>
              </a:spcBef>
              <a:spcAft>
                <a:spcPts val="0"/>
              </a:spcAft>
              <a:buClr>
                <a:srgbClr val="000000"/>
              </a:buClr>
              <a:buSzPts val="1200"/>
              <a:buChar char="■"/>
              <a:defRPr sz="1200">
                <a:solidFill>
                  <a:srgbClr val="000000"/>
                </a:solidFill>
              </a:defRPr>
            </a:lvl6pPr>
            <a:lvl7pPr marL="3200400" lvl="6" indent="-304800" rtl="0">
              <a:spcBef>
                <a:spcPts val="1600"/>
              </a:spcBef>
              <a:spcAft>
                <a:spcPts val="0"/>
              </a:spcAft>
              <a:buClr>
                <a:srgbClr val="000000"/>
              </a:buClr>
              <a:buSzPts val="1200"/>
              <a:buChar char="●"/>
              <a:defRPr sz="1200">
                <a:solidFill>
                  <a:srgbClr val="000000"/>
                </a:solidFill>
              </a:defRPr>
            </a:lvl7pPr>
            <a:lvl8pPr marL="3657600" lvl="7" indent="-304800" rtl="0">
              <a:spcBef>
                <a:spcPts val="1600"/>
              </a:spcBef>
              <a:spcAft>
                <a:spcPts val="0"/>
              </a:spcAft>
              <a:buClr>
                <a:srgbClr val="000000"/>
              </a:buClr>
              <a:buSzPts val="1200"/>
              <a:buChar char="○"/>
              <a:defRPr sz="1200">
                <a:solidFill>
                  <a:srgbClr val="000000"/>
                </a:solidFill>
              </a:defRPr>
            </a:lvl8pPr>
            <a:lvl9pPr marL="4114800" lvl="8" indent="-304800" rtl="0">
              <a:spcBef>
                <a:spcPts val="1600"/>
              </a:spcBef>
              <a:spcAft>
                <a:spcPts val="1600"/>
              </a:spcAft>
              <a:buClr>
                <a:srgbClr val="000000"/>
              </a:buClr>
              <a:buSzPts val="1200"/>
              <a:buChar char="■"/>
              <a:defRPr sz="1200">
                <a:solidFill>
                  <a:srgbClr val="000000"/>
                </a:solidFill>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5"/>
          <p:cNvSpPr txBox="1">
            <a:spLocks noGrp="1"/>
          </p:cNvSpPr>
          <p:nvPr>
            <p:ph type="title"/>
          </p:nvPr>
        </p:nvSpPr>
        <p:spPr>
          <a:xfrm>
            <a:off x="398475" y="188325"/>
            <a:ext cx="8571300" cy="942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32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25E8F6E-1516-0C14-2120-DE2B6CCFB759}"/>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8B2AC815-9197-B20D-A3FF-9147826E237B}"/>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Rectangle 6">
            <a:extLst>
              <a:ext uri="{FF2B5EF4-FFF2-40B4-BE49-F238E27FC236}">
                <a16:creationId xmlns:a16="http://schemas.microsoft.com/office/drawing/2014/main" id="{D4A8119B-D8D6-28E0-1929-87FD61A3C5D7}"/>
              </a:ext>
            </a:extLst>
          </p:cNvPr>
          <p:cNvSpPr>
            <a:spLocks noGrp="1" noChangeArrowheads="1"/>
          </p:cNvSpPr>
          <p:nvPr>
            <p:ph type="sldNum" sz="quarter" idx="12"/>
          </p:nvPr>
        </p:nvSpPr>
        <p:spPr/>
        <p:txBody>
          <a:bodyPr/>
          <a:lstStyle>
            <a:lvl1pPr eaLnBrk="0" hangingPunct="0">
              <a:defRPr smtClean="0"/>
            </a:lvl1pPr>
          </a:lstStyle>
          <a:p>
            <a:pPr>
              <a:defRPr/>
            </a:pPr>
            <a:fld id="{2760BE04-5978-894B-B69E-3E8B2D6B73BC}" type="slidenum">
              <a:rPr lang="en-US" altLang="en-US"/>
              <a:pPr>
                <a:defRPr/>
              </a:pPr>
              <a:t>‹#›</a:t>
            </a:fld>
            <a:endParaRPr lang="en-US" altLang="en-US"/>
          </a:p>
        </p:txBody>
      </p:sp>
    </p:spTree>
    <p:extLst>
      <p:ext uri="{BB962C8B-B14F-4D97-AF65-F5344CB8AC3E}">
        <p14:creationId xmlns:p14="http://schemas.microsoft.com/office/powerpoint/2010/main" val="1160250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DDB309-7C49-0C47-1A9A-720982CABDA4}"/>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FD2B52F5-56CC-1FD7-47E9-6A405293C1DC}"/>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Rectangle 6">
            <a:extLst>
              <a:ext uri="{FF2B5EF4-FFF2-40B4-BE49-F238E27FC236}">
                <a16:creationId xmlns:a16="http://schemas.microsoft.com/office/drawing/2014/main" id="{A91C3510-A26C-4DF8-31A1-8D28CE4C822D}"/>
              </a:ext>
            </a:extLst>
          </p:cNvPr>
          <p:cNvSpPr>
            <a:spLocks noGrp="1" noChangeArrowheads="1"/>
          </p:cNvSpPr>
          <p:nvPr>
            <p:ph type="sldNum" sz="quarter" idx="12"/>
          </p:nvPr>
        </p:nvSpPr>
        <p:spPr/>
        <p:txBody>
          <a:bodyPr/>
          <a:lstStyle>
            <a:lvl1pPr eaLnBrk="0" hangingPunct="0">
              <a:defRPr smtClean="0"/>
            </a:lvl1pPr>
          </a:lstStyle>
          <a:p>
            <a:pPr>
              <a:defRPr/>
            </a:pPr>
            <a:fld id="{15CC7ADB-62CB-514A-9D90-ED5FE4B7A461}" type="slidenum">
              <a:rPr lang="en-US" altLang="en-US"/>
              <a:pPr>
                <a:defRPr/>
              </a:pPr>
              <a:t>‹#›</a:t>
            </a:fld>
            <a:endParaRPr lang="en-US" altLang="en-US"/>
          </a:p>
        </p:txBody>
      </p:sp>
    </p:spTree>
    <p:extLst>
      <p:ext uri="{BB962C8B-B14F-4D97-AF65-F5344CB8AC3E}">
        <p14:creationId xmlns:p14="http://schemas.microsoft.com/office/powerpoint/2010/main" val="259545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3C843F48-A786-AADC-38D2-E50624E7E2A9}"/>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3C598227-F78D-EF10-DCD7-E1A1D42FD994}"/>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Rectangle 6">
            <a:extLst>
              <a:ext uri="{FF2B5EF4-FFF2-40B4-BE49-F238E27FC236}">
                <a16:creationId xmlns:a16="http://schemas.microsoft.com/office/drawing/2014/main" id="{3A1D1595-1052-10CD-9AF7-5614CE9541A9}"/>
              </a:ext>
            </a:extLst>
          </p:cNvPr>
          <p:cNvSpPr>
            <a:spLocks noGrp="1" noChangeArrowheads="1"/>
          </p:cNvSpPr>
          <p:nvPr>
            <p:ph type="sldNum" sz="quarter" idx="12"/>
          </p:nvPr>
        </p:nvSpPr>
        <p:spPr/>
        <p:txBody>
          <a:bodyPr/>
          <a:lstStyle>
            <a:lvl1pPr eaLnBrk="0" hangingPunct="0">
              <a:defRPr smtClean="0"/>
            </a:lvl1pPr>
          </a:lstStyle>
          <a:p>
            <a:pPr>
              <a:defRPr/>
            </a:pPr>
            <a:fld id="{3FC779BF-A98B-FF43-97AC-55B864F9BE53}" type="slidenum">
              <a:rPr lang="en-US" altLang="en-US"/>
              <a:pPr>
                <a:defRPr/>
              </a:pPr>
              <a:t>‹#›</a:t>
            </a:fld>
            <a:endParaRPr lang="en-US" altLang="en-US"/>
          </a:p>
        </p:txBody>
      </p:sp>
    </p:spTree>
    <p:extLst>
      <p:ext uri="{BB962C8B-B14F-4D97-AF65-F5344CB8AC3E}">
        <p14:creationId xmlns:p14="http://schemas.microsoft.com/office/powerpoint/2010/main" val="3907239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791A7C-3E76-D570-7A40-09F9F1C10175}"/>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681AB5A9-2593-3569-87FE-4E515B39388F}"/>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EF02E698-AAED-D7EC-208D-9E704CE16C01}"/>
              </a:ext>
            </a:extLst>
          </p:cNvPr>
          <p:cNvSpPr>
            <a:spLocks noGrp="1" noChangeArrowheads="1"/>
          </p:cNvSpPr>
          <p:nvPr>
            <p:ph type="sldNum" sz="quarter" idx="12"/>
          </p:nvPr>
        </p:nvSpPr>
        <p:spPr/>
        <p:txBody>
          <a:bodyPr/>
          <a:lstStyle>
            <a:lvl1pPr eaLnBrk="0" hangingPunct="0">
              <a:defRPr smtClean="0"/>
            </a:lvl1pPr>
          </a:lstStyle>
          <a:p>
            <a:pPr>
              <a:defRPr/>
            </a:pPr>
            <a:fld id="{DB1F4D74-6C56-E941-A157-0E01507EE525}" type="slidenum">
              <a:rPr lang="en-US" altLang="en-US"/>
              <a:pPr>
                <a:defRPr/>
              </a:pPr>
              <a:t>‹#›</a:t>
            </a:fld>
            <a:endParaRPr lang="en-US" altLang="en-US"/>
          </a:p>
        </p:txBody>
      </p:sp>
    </p:spTree>
    <p:extLst>
      <p:ext uri="{BB962C8B-B14F-4D97-AF65-F5344CB8AC3E}">
        <p14:creationId xmlns:p14="http://schemas.microsoft.com/office/powerpoint/2010/main" val="2424655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0AA67FA-425E-DBA3-2716-C15A0340DE14}"/>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8" name="Rectangle 5">
            <a:extLst>
              <a:ext uri="{FF2B5EF4-FFF2-40B4-BE49-F238E27FC236}">
                <a16:creationId xmlns:a16="http://schemas.microsoft.com/office/drawing/2014/main" id="{63000BC3-62F1-863F-3C05-4FE33B550D3B}"/>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Rectangle 6">
            <a:extLst>
              <a:ext uri="{FF2B5EF4-FFF2-40B4-BE49-F238E27FC236}">
                <a16:creationId xmlns:a16="http://schemas.microsoft.com/office/drawing/2014/main" id="{947DA32C-54C5-D494-8BC4-47BE650360E3}"/>
              </a:ext>
            </a:extLst>
          </p:cNvPr>
          <p:cNvSpPr>
            <a:spLocks noGrp="1" noChangeArrowheads="1"/>
          </p:cNvSpPr>
          <p:nvPr>
            <p:ph type="sldNum" sz="quarter" idx="12"/>
          </p:nvPr>
        </p:nvSpPr>
        <p:spPr/>
        <p:txBody>
          <a:bodyPr/>
          <a:lstStyle>
            <a:lvl1pPr eaLnBrk="0" hangingPunct="0">
              <a:defRPr smtClean="0"/>
            </a:lvl1pPr>
          </a:lstStyle>
          <a:p>
            <a:pPr>
              <a:defRPr/>
            </a:pPr>
            <a:fld id="{4699BC65-CAC4-DD45-AC1A-B7638A4010C3}" type="slidenum">
              <a:rPr lang="en-US" altLang="en-US"/>
              <a:pPr>
                <a:defRPr/>
              </a:pPr>
              <a:t>‹#›</a:t>
            </a:fld>
            <a:endParaRPr lang="en-US" altLang="en-US"/>
          </a:p>
        </p:txBody>
      </p:sp>
    </p:spTree>
    <p:extLst>
      <p:ext uri="{BB962C8B-B14F-4D97-AF65-F5344CB8AC3E}">
        <p14:creationId xmlns:p14="http://schemas.microsoft.com/office/powerpoint/2010/main" val="2548751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F71BF88-BF82-ABDE-2386-8A1FD064C084}"/>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4" name="Rectangle 5">
            <a:extLst>
              <a:ext uri="{FF2B5EF4-FFF2-40B4-BE49-F238E27FC236}">
                <a16:creationId xmlns:a16="http://schemas.microsoft.com/office/drawing/2014/main" id="{4F75AAE6-9932-D2AF-1F8E-E0A3A85F98CA}"/>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Rectangle 6">
            <a:extLst>
              <a:ext uri="{FF2B5EF4-FFF2-40B4-BE49-F238E27FC236}">
                <a16:creationId xmlns:a16="http://schemas.microsoft.com/office/drawing/2014/main" id="{F114486D-0F05-360F-E4FB-1A43A0EE1CE3}"/>
              </a:ext>
            </a:extLst>
          </p:cNvPr>
          <p:cNvSpPr>
            <a:spLocks noGrp="1" noChangeArrowheads="1"/>
          </p:cNvSpPr>
          <p:nvPr>
            <p:ph type="sldNum" sz="quarter" idx="12"/>
          </p:nvPr>
        </p:nvSpPr>
        <p:spPr/>
        <p:txBody>
          <a:bodyPr/>
          <a:lstStyle>
            <a:lvl1pPr eaLnBrk="0" hangingPunct="0">
              <a:defRPr smtClean="0"/>
            </a:lvl1pPr>
          </a:lstStyle>
          <a:p>
            <a:pPr>
              <a:defRPr/>
            </a:pPr>
            <a:fld id="{72AEF051-BCC0-634D-ADA4-14D7B6F990DC}" type="slidenum">
              <a:rPr lang="en-US" altLang="en-US"/>
              <a:pPr>
                <a:defRPr/>
              </a:pPr>
              <a:t>‹#›</a:t>
            </a:fld>
            <a:endParaRPr lang="en-US" altLang="en-US"/>
          </a:p>
        </p:txBody>
      </p:sp>
    </p:spTree>
    <p:extLst>
      <p:ext uri="{BB962C8B-B14F-4D97-AF65-F5344CB8AC3E}">
        <p14:creationId xmlns:p14="http://schemas.microsoft.com/office/powerpoint/2010/main" val="818976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1BEBCE-FC89-3580-4166-A01181996F9D}"/>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3" name="Rectangle 5">
            <a:extLst>
              <a:ext uri="{FF2B5EF4-FFF2-40B4-BE49-F238E27FC236}">
                <a16:creationId xmlns:a16="http://schemas.microsoft.com/office/drawing/2014/main" id="{906F83AE-B689-EBAD-AF70-40696DDAEFB0}"/>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Rectangle 6">
            <a:extLst>
              <a:ext uri="{FF2B5EF4-FFF2-40B4-BE49-F238E27FC236}">
                <a16:creationId xmlns:a16="http://schemas.microsoft.com/office/drawing/2014/main" id="{904085A6-B2A8-C3AB-BEE4-731516657801}"/>
              </a:ext>
            </a:extLst>
          </p:cNvPr>
          <p:cNvSpPr>
            <a:spLocks noGrp="1" noChangeArrowheads="1"/>
          </p:cNvSpPr>
          <p:nvPr>
            <p:ph type="sldNum" sz="quarter" idx="12"/>
          </p:nvPr>
        </p:nvSpPr>
        <p:spPr/>
        <p:txBody>
          <a:bodyPr/>
          <a:lstStyle>
            <a:lvl1pPr eaLnBrk="0" hangingPunct="0">
              <a:defRPr smtClean="0"/>
            </a:lvl1pPr>
          </a:lstStyle>
          <a:p>
            <a:pPr>
              <a:defRPr/>
            </a:pPr>
            <a:fld id="{DEE02CEC-1B9D-084B-825F-A6FAD5FD3CDE}" type="slidenum">
              <a:rPr lang="en-US" altLang="en-US"/>
              <a:pPr>
                <a:defRPr/>
              </a:pPr>
              <a:t>‹#›</a:t>
            </a:fld>
            <a:endParaRPr lang="en-US" altLang="en-US"/>
          </a:p>
        </p:txBody>
      </p:sp>
    </p:spTree>
    <p:extLst>
      <p:ext uri="{BB962C8B-B14F-4D97-AF65-F5344CB8AC3E}">
        <p14:creationId xmlns:p14="http://schemas.microsoft.com/office/powerpoint/2010/main" val="12266692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D6100171-1041-3287-42C7-224B81ACBE24}"/>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239C1E51-A334-A57A-1283-DD9E5EA547AF}"/>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61C3CCF5-8287-65E8-638A-A63C0081CA76}"/>
              </a:ext>
            </a:extLst>
          </p:cNvPr>
          <p:cNvSpPr>
            <a:spLocks noGrp="1" noChangeArrowheads="1"/>
          </p:cNvSpPr>
          <p:nvPr>
            <p:ph type="sldNum" sz="quarter" idx="12"/>
          </p:nvPr>
        </p:nvSpPr>
        <p:spPr/>
        <p:txBody>
          <a:bodyPr/>
          <a:lstStyle>
            <a:lvl1pPr eaLnBrk="0" hangingPunct="0">
              <a:defRPr smtClean="0"/>
            </a:lvl1pPr>
          </a:lstStyle>
          <a:p>
            <a:pPr>
              <a:defRPr/>
            </a:pPr>
            <a:fld id="{B45B86F4-1F57-E24F-9D18-6230B1DB4190}" type="slidenum">
              <a:rPr lang="en-US" altLang="en-US"/>
              <a:pPr>
                <a:defRPr/>
              </a:pPr>
              <a:t>‹#›</a:t>
            </a:fld>
            <a:endParaRPr lang="en-US" altLang="en-US"/>
          </a:p>
        </p:txBody>
      </p:sp>
    </p:spTree>
    <p:extLst>
      <p:ext uri="{BB962C8B-B14F-4D97-AF65-F5344CB8AC3E}">
        <p14:creationId xmlns:p14="http://schemas.microsoft.com/office/powerpoint/2010/main" val="2387600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B56B6531-CF16-998D-9670-7A9139057E29}"/>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6B890004-0F50-E16D-61E8-529DE537AE2F}"/>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8BBB74FC-7800-F3C1-E17F-7DA820E78730}"/>
              </a:ext>
            </a:extLst>
          </p:cNvPr>
          <p:cNvSpPr>
            <a:spLocks noGrp="1" noChangeArrowheads="1"/>
          </p:cNvSpPr>
          <p:nvPr>
            <p:ph type="sldNum" sz="quarter" idx="12"/>
          </p:nvPr>
        </p:nvSpPr>
        <p:spPr/>
        <p:txBody>
          <a:bodyPr/>
          <a:lstStyle>
            <a:lvl1pPr eaLnBrk="0" hangingPunct="0">
              <a:defRPr smtClean="0"/>
            </a:lvl1pPr>
          </a:lstStyle>
          <a:p>
            <a:pPr>
              <a:defRPr/>
            </a:pPr>
            <a:fld id="{1F81EE4B-4F6E-B74E-B094-137F0D56510F}" type="slidenum">
              <a:rPr lang="en-US" altLang="en-US"/>
              <a:pPr>
                <a:defRPr/>
              </a:pPr>
              <a:t>‹#›</a:t>
            </a:fld>
            <a:endParaRPr lang="en-US" altLang="en-US"/>
          </a:p>
        </p:txBody>
      </p:sp>
    </p:spTree>
    <p:extLst>
      <p:ext uri="{BB962C8B-B14F-4D97-AF65-F5344CB8AC3E}">
        <p14:creationId xmlns:p14="http://schemas.microsoft.com/office/powerpoint/2010/main" val="2956003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C8E152-4BF6-64D3-36ED-46A136B4690A}"/>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852EB94E-24C4-B1F9-141C-0707D6834B73}"/>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Rectangle 6">
            <a:extLst>
              <a:ext uri="{FF2B5EF4-FFF2-40B4-BE49-F238E27FC236}">
                <a16:creationId xmlns:a16="http://schemas.microsoft.com/office/drawing/2014/main" id="{0630AE44-998B-1CED-300B-9E2C934D223D}"/>
              </a:ext>
            </a:extLst>
          </p:cNvPr>
          <p:cNvSpPr>
            <a:spLocks noGrp="1" noChangeArrowheads="1"/>
          </p:cNvSpPr>
          <p:nvPr>
            <p:ph type="sldNum" sz="quarter" idx="12"/>
          </p:nvPr>
        </p:nvSpPr>
        <p:spPr/>
        <p:txBody>
          <a:bodyPr/>
          <a:lstStyle>
            <a:lvl1pPr eaLnBrk="0" hangingPunct="0">
              <a:defRPr smtClean="0"/>
            </a:lvl1pPr>
          </a:lstStyle>
          <a:p>
            <a:pPr>
              <a:defRPr/>
            </a:pPr>
            <a:fld id="{34686ED0-6B02-1E43-975A-65916E0062CD}" type="slidenum">
              <a:rPr lang="en-US" altLang="en-US"/>
              <a:pPr>
                <a:defRPr/>
              </a:pPr>
              <a:t>‹#›</a:t>
            </a:fld>
            <a:endParaRPr lang="en-US" altLang="en-US"/>
          </a:p>
        </p:txBody>
      </p:sp>
    </p:spTree>
    <p:extLst>
      <p:ext uri="{BB962C8B-B14F-4D97-AF65-F5344CB8AC3E}">
        <p14:creationId xmlns:p14="http://schemas.microsoft.com/office/powerpoint/2010/main" val="1967718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5" name="Google Shape;35;p6"/>
          <p:cNvSpPr txBox="1">
            <a:spLocks noGrp="1"/>
          </p:cNvSpPr>
          <p:nvPr>
            <p:ph type="title"/>
          </p:nvPr>
        </p:nvSpPr>
        <p:spPr>
          <a:xfrm>
            <a:off x="398475" y="188325"/>
            <a:ext cx="4518600" cy="17109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6" name="Google Shape;36;p6"/>
          <p:cNvSpPr>
            <a:spLocks noGrp="1"/>
          </p:cNvSpPr>
          <p:nvPr>
            <p:ph type="pic" idx="2"/>
          </p:nvPr>
        </p:nvSpPr>
        <p:spPr>
          <a:xfrm>
            <a:off x="4916950" y="-260250"/>
            <a:ext cx="4400400" cy="5651700"/>
          </a:xfrm>
          <a:prstGeom prst="rect">
            <a:avLst/>
          </a:prstGeom>
          <a:noFill/>
          <a:ln>
            <a:noFill/>
          </a:ln>
        </p:spPr>
      </p:sp>
      <p:sp>
        <p:nvSpPr>
          <p:cNvPr id="37" name="Google Shape;37;p6"/>
          <p:cNvSpPr txBox="1">
            <a:spLocks noGrp="1"/>
          </p:cNvSpPr>
          <p:nvPr>
            <p:ph type="body" idx="1"/>
          </p:nvPr>
        </p:nvSpPr>
        <p:spPr>
          <a:xfrm>
            <a:off x="398475" y="1266175"/>
            <a:ext cx="3999900" cy="3302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000"/>
              </a:buClr>
              <a:buSzPts val="1400"/>
              <a:buChar char="●"/>
              <a:defRPr sz="1400">
                <a:solidFill>
                  <a:srgbClr val="000000"/>
                </a:solidFill>
              </a:defRPr>
            </a:lvl1pPr>
            <a:lvl2pPr marL="914400" lvl="1" indent="-304800" rtl="0">
              <a:spcBef>
                <a:spcPts val="1600"/>
              </a:spcBef>
              <a:spcAft>
                <a:spcPts val="0"/>
              </a:spcAft>
              <a:buClr>
                <a:srgbClr val="000000"/>
              </a:buClr>
              <a:buSzPts val="1200"/>
              <a:buChar char="○"/>
              <a:defRPr sz="1200">
                <a:solidFill>
                  <a:srgbClr val="000000"/>
                </a:solidFill>
              </a:defRPr>
            </a:lvl2pPr>
            <a:lvl3pPr marL="1371600" lvl="2" indent="-304800" rtl="0">
              <a:spcBef>
                <a:spcPts val="1600"/>
              </a:spcBef>
              <a:spcAft>
                <a:spcPts val="0"/>
              </a:spcAft>
              <a:buClr>
                <a:srgbClr val="000000"/>
              </a:buClr>
              <a:buSzPts val="1200"/>
              <a:buChar char="■"/>
              <a:defRPr sz="1200">
                <a:solidFill>
                  <a:srgbClr val="000000"/>
                </a:solidFill>
              </a:defRPr>
            </a:lvl3pPr>
            <a:lvl4pPr marL="1828800" lvl="3" indent="-304800" rtl="0">
              <a:spcBef>
                <a:spcPts val="1600"/>
              </a:spcBef>
              <a:spcAft>
                <a:spcPts val="0"/>
              </a:spcAft>
              <a:buClr>
                <a:srgbClr val="000000"/>
              </a:buClr>
              <a:buSzPts val="1200"/>
              <a:buChar char="●"/>
              <a:defRPr sz="1200">
                <a:solidFill>
                  <a:srgbClr val="000000"/>
                </a:solidFill>
              </a:defRPr>
            </a:lvl4pPr>
            <a:lvl5pPr marL="2286000" lvl="4" indent="-304800" rtl="0">
              <a:spcBef>
                <a:spcPts val="1600"/>
              </a:spcBef>
              <a:spcAft>
                <a:spcPts val="0"/>
              </a:spcAft>
              <a:buClr>
                <a:srgbClr val="000000"/>
              </a:buClr>
              <a:buSzPts val="1200"/>
              <a:buChar char="○"/>
              <a:defRPr sz="1200">
                <a:solidFill>
                  <a:srgbClr val="000000"/>
                </a:solidFill>
              </a:defRPr>
            </a:lvl5pPr>
            <a:lvl6pPr marL="2743200" lvl="5" indent="-304800" rtl="0">
              <a:spcBef>
                <a:spcPts val="1600"/>
              </a:spcBef>
              <a:spcAft>
                <a:spcPts val="0"/>
              </a:spcAft>
              <a:buClr>
                <a:srgbClr val="000000"/>
              </a:buClr>
              <a:buSzPts val="1200"/>
              <a:buChar char="■"/>
              <a:defRPr sz="1200">
                <a:solidFill>
                  <a:srgbClr val="000000"/>
                </a:solidFill>
              </a:defRPr>
            </a:lvl6pPr>
            <a:lvl7pPr marL="3200400" lvl="6" indent="-304800" rtl="0">
              <a:spcBef>
                <a:spcPts val="1600"/>
              </a:spcBef>
              <a:spcAft>
                <a:spcPts val="0"/>
              </a:spcAft>
              <a:buClr>
                <a:srgbClr val="000000"/>
              </a:buClr>
              <a:buSzPts val="1200"/>
              <a:buChar char="●"/>
              <a:defRPr sz="1200">
                <a:solidFill>
                  <a:srgbClr val="000000"/>
                </a:solidFill>
              </a:defRPr>
            </a:lvl7pPr>
            <a:lvl8pPr marL="3657600" lvl="7" indent="-304800" rtl="0">
              <a:spcBef>
                <a:spcPts val="1600"/>
              </a:spcBef>
              <a:spcAft>
                <a:spcPts val="0"/>
              </a:spcAft>
              <a:buClr>
                <a:srgbClr val="000000"/>
              </a:buClr>
              <a:buSzPts val="1200"/>
              <a:buChar char="○"/>
              <a:defRPr sz="1200">
                <a:solidFill>
                  <a:srgbClr val="000000"/>
                </a:solidFill>
              </a:defRPr>
            </a:lvl8pPr>
            <a:lvl9pPr marL="4114800" lvl="8" indent="-304800" rtl="0">
              <a:spcBef>
                <a:spcPts val="1600"/>
              </a:spcBef>
              <a:spcAft>
                <a:spcPts val="1600"/>
              </a:spcAft>
              <a:buClr>
                <a:srgbClr val="000000"/>
              </a:buClr>
              <a:buSzPts val="1200"/>
              <a:buChar char="■"/>
              <a:defRPr sz="1200">
                <a:solidFill>
                  <a:srgbClr val="000000"/>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4EC087-F0DF-888A-8668-C0DBC6541198}"/>
              </a:ext>
            </a:extLst>
          </p:cNvPr>
          <p:cNvSpPr>
            <a:spLocks noGrp="1" noChangeArrowheads="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EB3C5818-F1DC-C7E7-0184-EA81C522A127}"/>
              </a:ext>
            </a:extLst>
          </p:cNvPr>
          <p:cNvSpPr>
            <a:spLocks noGrp="1" noChangeArrowheads="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Rectangle 6">
            <a:extLst>
              <a:ext uri="{FF2B5EF4-FFF2-40B4-BE49-F238E27FC236}">
                <a16:creationId xmlns:a16="http://schemas.microsoft.com/office/drawing/2014/main" id="{1A670BFE-BA7C-5C4E-1EF8-226E4BA0E2E2}"/>
              </a:ext>
            </a:extLst>
          </p:cNvPr>
          <p:cNvSpPr>
            <a:spLocks noGrp="1" noChangeArrowheads="1"/>
          </p:cNvSpPr>
          <p:nvPr>
            <p:ph type="sldNum" sz="quarter" idx="12"/>
          </p:nvPr>
        </p:nvSpPr>
        <p:spPr/>
        <p:txBody>
          <a:bodyPr/>
          <a:lstStyle>
            <a:lvl1pPr eaLnBrk="0" hangingPunct="0">
              <a:defRPr smtClean="0"/>
            </a:lvl1pPr>
          </a:lstStyle>
          <a:p>
            <a:pPr>
              <a:defRPr/>
            </a:pPr>
            <a:fld id="{EA4719C0-5AD9-BA46-BB97-53DAB3A08639}" type="slidenum">
              <a:rPr lang="en-US" altLang="en-US"/>
              <a:pPr>
                <a:defRPr/>
              </a:pPr>
              <a:t>‹#›</a:t>
            </a:fld>
            <a:endParaRPr lang="en-US" altLang="en-US"/>
          </a:p>
        </p:txBody>
      </p:sp>
    </p:spTree>
    <p:extLst>
      <p:ext uri="{BB962C8B-B14F-4D97-AF65-F5344CB8AC3E}">
        <p14:creationId xmlns:p14="http://schemas.microsoft.com/office/powerpoint/2010/main" val="4285584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9C141F6-3CB3-AA4E-78A0-4A9A54266E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01A219-53FC-0D3A-5519-34D9093F73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14346B-2E68-8A3F-D3C8-B2266F8E8D46}"/>
              </a:ext>
            </a:extLst>
          </p:cNvPr>
          <p:cNvSpPr>
            <a:spLocks noGrp="1" noChangeArrowheads="1"/>
          </p:cNvSpPr>
          <p:nvPr>
            <p:ph type="sldNum" sz="quarter" idx="12"/>
          </p:nvPr>
        </p:nvSpPr>
        <p:spPr>
          <a:ln/>
        </p:spPr>
        <p:txBody>
          <a:bodyPr/>
          <a:lstStyle>
            <a:lvl1pPr>
              <a:defRPr/>
            </a:lvl1pPr>
          </a:lstStyle>
          <a:p>
            <a:fld id="{A20F05DC-312A-F84C-86E9-548A99EBBDE1}" type="slidenum">
              <a:rPr lang="en-US" altLang="en-US"/>
              <a:pPr/>
              <a:t>‹#›</a:t>
            </a:fld>
            <a:endParaRPr lang="en-US" altLang="en-US"/>
          </a:p>
        </p:txBody>
      </p:sp>
    </p:spTree>
    <p:extLst>
      <p:ext uri="{BB962C8B-B14F-4D97-AF65-F5344CB8AC3E}">
        <p14:creationId xmlns:p14="http://schemas.microsoft.com/office/powerpoint/2010/main" val="35228458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66D5F8-4D1B-ECB1-6BEF-BA4CC9618A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935A2E-539C-BFC8-C5E1-BA1534A703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6F10EB-26D0-3A9C-CC23-AE95CCB8D2AC}"/>
              </a:ext>
            </a:extLst>
          </p:cNvPr>
          <p:cNvSpPr>
            <a:spLocks noGrp="1" noChangeArrowheads="1"/>
          </p:cNvSpPr>
          <p:nvPr>
            <p:ph type="sldNum" sz="quarter" idx="12"/>
          </p:nvPr>
        </p:nvSpPr>
        <p:spPr>
          <a:ln/>
        </p:spPr>
        <p:txBody>
          <a:bodyPr/>
          <a:lstStyle>
            <a:lvl1pPr>
              <a:defRPr/>
            </a:lvl1pPr>
          </a:lstStyle>
          <a:p>
            <a:fld id="{DE385824-E44E-364A-8006-F271F42B54C4}" type="slidenum">
              <a:rPr lang="en-US" altLang="en-US"/>
              <a:pPr/>
              <a:t>‹#›</a:t>
            </a:fld>
            <a:endParaRPr lang="en-US" altLang="en-US"/>
          </a:p>
        </p:txBody>
      </p:sp>
    </p:spTree>
    <p:extLst>
      <p:ext uri="{BB962C8B-B14F-4D97-AF65-F5344CB8AC3E}">
        <p14:creationId xmlns:p14="http://schemas.microsoft.com/office/powerpoint/2010/main" val="3602644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7EE9B047-073C-3993-17D2-9C33B6A061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FFC479-80B9-BF2B-F12E-DC8DDFFEC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C5C918-A2B7-2FA7-24D2-D45D9E043256}"/>
              </a:ext>
            </a:extLst>
          </p:cNvPr>
          <p:cNvSpPr>
            <a:spLocks noGrp="1" noChangeArrowheads="1"/>
          </p:cNvSpPr>
          <p:nvPr>
            <p:ph type="sldNum" sz="quarter" idx="12"/>
          </p:nvPr>
        </p:nvSpPr>
        <p:spPr>
          <a:ln/>
        </p:spPr>
        <p:txBody>
          <a:bodyPr/>
          <a:lstStyle>
            <a:lvl1pPr>
              <a:defRPr/>
            </a:lvl1pPr>
          </a:lstStyle>
          <a:p>
            <a:fld id="{555A25ED-7D7B-E243-AA4D-37A51185810C}" type="slidenum">
              <a:rPr lang="en-US" altLang="en-US"/>
              <a:pPr/>
              <a:t>‹#›</a:t>
            </a:fld>
            <a:endParaRPr lang="en-US" altLang="en-US"/>
          </a:p>
        </p:txBody>
      </p:sp>
    </p:spTree>
    <p:extLst>
      <p:ext uri="{BB962C8B-B14F-4D97-AF65-F5344CB8AC3E}">
        <p14:creationId xmlns:p14="http://schemas.microsoft.com/office/powerpoint/2010/main" val="2852814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DD1F1B-CFB0-1941-12BB-73D7FA3AB7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339413-4DCA-D5AC-47D8-CA838BF05B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B3B266-ACBD-8EE2-5E97-3FADE598D7CB}"/>
              </a:ext>
            </a:extLst>
          </p:cNvPr>
          <p:cNvSpPr>
            <a:spLocks noGrp="1" noChangeArrowheads="1"/>
          </p:cNvSpPr>
          <p:nvPr>
            <p:ph type="sldNum" sz="quarter" idx="12"/>
          </p:nvPr>
        </p:nvSpPr>
        <p:spPr>
          <a:ln/>
        </p:spPr>
        <p:txBody>
          <a:bodyPr/>
          <a:lstStyle>
            <a:lvl1pPr>
              <a:defRPr/>
            </a:lvl1pPr>
          </a:lstStyle>
          <a:p>
            <a:fld id="{7DED730E-286C-5941-9F56-B879CC36D846}" type="slidenum">
              <a:rPr lang="en-US" altLang="en-US"/>
              <a:pPr/>
              <a:t>‹#›</a:t>
            </a:fld>
            <a:endParaRPr lang="en-US" altLang="en-US"/>
          </a:p>
        </p:txBody>
      </p:sp>
    </p:spTree>
    <p:extLst>
      <p:ext uri="{BB962C8B-B14F-4D97-AF65-F5344CB8AC3E}">
        <p14:creationId xmlns:p14="http://schemas.microsoft.com/office/powerpoint/2010/main" val="564530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08B35C5-5AB3-3EEA-7B91-EA4FC579795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A722F69-F092-0762-613D-861738D8FF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0E807A-237A-FA4E-DA33-A149868D594F}"/>
              </a:ext>
            </a:extLst>
          </p:cNvPr>
          <p:cNvSpPr>
            <a:spLocks noGrp="1" noChangeArrowheads="1"/>
          </p:cNvSpPr>
          <p:nvPr>
            <p:ph type="sldNum" sz="quarter" idx="12"/>
          </p:nvPr>
        </p:nvSpPr>
        <p:spPr>
          <a:ln/>
        </p:spPr>
        <p:txBody>
          <a:bodyPr/>
          <a:lstStyle>
            <a:lvl1pPr>
              <a:defRPr/>
            </a:lvl1pPr>
          </a:lstStyle>
          <a:p>
            <a:fld id="{931E8A56-B303-0B4E-BF2C-4340BC337953}" type="slidenum">
              <a:rPr lang="en-US" altLang="en-US"/>
              <a:pPr/>
              <a:t>‹#›</a:t>
            </a:fld>
            <a:endParaRPr lang="en-US" altLang="en-US"/>
          </a:p>
        </p:txBody>
      </p:sp>
    </p:spTree>
    <p:extLst>
      <p:ext uri="{BB962C8B-B14F-4D97-AF65-F5344CB8AC3E}">
        <p14:creationId xmlns:p14="http://schemas.microsoft.com/office/powerpoint/2010/main" val="1960913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9D9F576-B4C9-01CF-BD3A-681B15214A6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77E0E53-1276-3F7A-6852-0E3B44B4CA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3CCB010-7AE1-D986-38D9-3269E2F1B470}"/>
              </a:ext>
            </a:extLst>
          </p:cNvPr>
          <p:cNvSpPr>
            <a:spLocks noGrp="1" noChangeArrowheads="1"/>
          </p:cNvSpPr>
          <p:nvPr>
            <p:ph type="sldNum" sz="quarter" idx="12"/>
          </p:nvPr>
        </p:nvSpPr>
        <p:spPr>
          <a:ln/>
        </p:spPr>
        <p:txBody>
          <a:bodyPr/>
          <a:lstStyle>
            <a:lvl1pPr>
              <a:defRPr/>
            </a:lvl1pPr>
          </a:lstStyle>
          <a:p>
            <a:fld id="{FC3B18C6-3B61-D241-87CB-12D002D855E4}" type="slidenum">
              <a:rPr lang="en-US" altLang="en-US"/>
              <a:pPr/>
              <a:t>‹#›</a:t>
            </a:fld>
            <a:endParaRPr lang="en-US" altLang="en-US"/>
          </a:p>
        </p:txBody>
      </p:sp>
    </p:spTree>
    <p:extLst>
      <p:ext uri="{BB962C8B-B14F-4D97-AF65-F5344CB8AC3E}">
        <p14:creationId xmlns:p14="http://schemas.microsoft.com/office/powerpoint/2010/main" val="35847768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84A295C-C269-3E6E-EC05-8464F583C23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9E86C2F-B9B9-EBB8-C6A3-DAA2AAC6E9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BC9B378-5747-418F-3180-5E16E82315E2}"/>
              </a:ext>
            </a:extLst>
          </p:cNvPr>
          <p:cNvSpPr>
            <a:spLocks noGrp="1" noChangeArrowheads="1"/>
          </p:cNvSpPr>
          <p:nvPr>
            <p:ph type="sldNum" sz="quarter" idx="12"/>
          </p:nvPr>
        </p:nvSpPr>
        <p:spPr>
          <a:ln/>
        </p:spPr>
        <p:txBody>
          <a:bodyPr/>
          <a:lstStyle>
            <a:lvl1pPr>
              <a:defRPr/>
            </a:lvl1pPr>
          </a:lstStyle>
          <a:p>
            <a:fld id="{E7ADE250-21D4-DC4B-829B-77F875C45E82}" type="slidenum">
              <a:rPr lang="en-US" altLang="en-US"/>
              <a:pPr/>
              <a:t>‹#›</a:t>
            </a:fld>
            <a:endParaRPr lang="en-US" altLang="en-US"/>
          </a:p>
        </p:txBody>
      </p:sp>
    </p:spTree>
    <p:extLst>
      <p:ext uri="{BB962C8B-B14F-4D97-AF65-F5344CB8AC3E}">
        <p14:creationId xmlns:p14="http://schemas.microsoft.com/office/powerpoint/2010/main" val="38744753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2046857C-1798-4275-085A-7CB190F2C8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6462120-BBC1-CF6D-FF40-C2389C07CD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CFE071-12B3-48A4-BF1B-D4D2F3CD4F63}"/>
              </a:ext>
            </a:extLst>
          </p:cNvPr>
          <p:cNvSpPr>
            <a:spLocks noGrp="1" noChangeArrowheads="1"/>
          </p:cNvSpPr>
          <p:nvPr>
            <p:ph type="sldNum" sz="quarter" idx="12"/>
          </p:nvPr>
        </p:nvSpPr>
        <p:spPr>
          <a:ln/>
        </p:spPr>
        <p:txBody>
          <a:bodyPr/>
          <a:lstStyle>
            <a:lvl1pPr>
              <a:defRPr/>
            </a:lvl1pPr>
          </a:lstStyle>
          <a:p>
            <a:fld id="{7139228A-4BDD-C94F-8D5B-81AE092DB867}" type="slidenum">
              <a:rPr lang="en-US" altLang="en-US"/>
              <a:pPr/>
              <a:t>‹#›</a:t>
            </a:fld>
            <a:endParaRPr lang="en-US" altLang="en-US"/>
          </a:p>
        </p:txBody>
      </p:sp>
    </p:spTree>
    <p:extLst>
      <p:ext uri="{BB962C8B-B14F-4D97-AF65-F5344CB8AC3E}">
        <p14:creationId xmlns:p14="http://schemas.microsoft.com/office/powerpoint/2010/main" val="2416978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304DBB5D-E006-A7BE-2179-0437C7F005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30CA83F-308A-3E37-C004-A2EF5574D9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175134-1762-F8F2-7604-60723AE8D539}"/>
              </a:ext>
            </a:extLst>
          </p:cNvPr>
          <p:cNvSpPr>
            <a:spLocks noGrp="1" noChangeArrowheads="1"/>
          </p:cNvSpPr>
          <p:nvPr>
            <p:ph type="sldNum" sz="quarter" idx="12"/>
          </p:nvPr>
        </p:nvSpPr>
        <p:spPr>
          <a:ln/>
        </p:spPr>
        <p:txBody>
          <a:bodyPr/>
          <a:lstStyle>
            <a:lvl1pPr>
              <a:defRPr/>
            </a:lvl1pPr>
          </a:lstStyle>
          <a:p>
            <a:fld id="{3E4ABF5F-5ADF-F842-9144-50EB757CA198}" type="slidenum">
              <a:rPr lang="en-US" altLang="en-US"/>
              <a:pPr/>
              <a:t>‹#›</a:t>
            </a:fld>
            <a:endParaRPr lang="en-US" altLang="en-US"/>
          </a:p>
        </p:txBody>
      </p:sp>
    </p:spTree>
    <p:extLst>
      <p:ext uri="{BB962C8B-B14F-4D97-AF65-F5344CB8AC3E}">
        <p14:creationId xmlns:p14="http://schemas.microsoft.com/office/powerpoint/2010/main" val="426998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7"/>
          <p:cNvSpPr/>
          <p:nvPr/>
        </p:nvSpPr>
        <p:spPr>
          <a:xfrm>
            <a:off x="4572000" y="-133175"/>
            <a:ext cx="4949400" cy="5476500"/>
          </a:xfrm>
          <a:prstGeom prst="rect">
            <a:avLst/>
          </a:prstGeom>
          <a:solidFill>
            <a:srgbClr val="005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7"/>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7"/>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F2683"/>
              </a:buClr>
              <a:buSzPts val="4200"/>
              <a:buNone/>
              <a:defRPr sz="4200">
                <a:solidFill>
                  <a:srgbClr val="4F2683"/>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2" name="Google Shape;42;p7"/>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2100">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 name="Google Shape;43;p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44" name="Google Shape;4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C981E3-95D0-5320-3D24-E5D764D6B3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0223EB-4B3A-2E0F-C29C-27ADE6F0D6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04E8ED-9DF5-AFF5-2274-8AEEAA675C77}"/>
              </a:ext>
            </a:extLst>
          </p:cNvPr>
          <p:cNvSpPr>
            <a:spLocks noGrp="1" noChangeArrowheads="1"/>
          </p:cNvSpPr>
          <p:nvPr>
            <p:ph type="sldNum" sz="quarter" idx="12"/>
          </p:nvPr>
        </p:nvSpPr>
        <p:spPr>
          <a:ln/>
        </p:spPr>
        <p:txBody>
          <a:bodyPr/>
          <a:lstStyle>
            <a:lvl1pPr>
              <a:defRPr/>
            </a:lvl1pPr>
          </a:lstStyle>
          <a:p>
            <a:fld id="{25A4939A-E56A-264E-A8C6-70710619BC01}" type="slidenum">
              <a:rPr lang="en-US" altLang="en-US"/>
              <a:pPr/>
              <a:t>‹#›</a:t>
            </a:fld>
            <a:endParaRPr lang="en-US" altLang="en-US"/>
          </a:p>
        </p:txBody>
      </p:sp>
    </p:spTree>
    <p:extLst>
      <p:ext uri="{BB962C8B-B14F-4D97-AF65-F5344CB8AC3E}">
        <p14:creationId xmlns:p14="http://schemas.microsoft.com/office/powerpoint/2010/main" val="38330648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F505AB-A7FC-A9C9-3BFE-77FF87D360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129A53-027E-668C-622A-E9742F388B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22BF2C-9F29-4105-7880-EA2A21FAC4B2}"/>
              </a:ext>
            </a:extLst>
          </p:cNvPr>
          <p:cNvSpPr>
            <a:spLocks noGrp="1" noChangeArrowheads="1"/>
          </p:cNvSpPr>
          <p:nvPr>
            <p:ph type="sldNum" sz="quarter" idx="12"/>
          </p:nvPr>
        </p:nvSpPr>
        <p:spPr>
          <a:ln/>
        </p:spPr>
        <p:txBody>
          <a:bodyPr/>
          <a:lstStyle>
            <a:lvl1pPr>
              <a:defRPr/>
            </a:lvl1pPr>
          </a:lstStyle>
          <a:p>
            <a:fld id="{3DC24FAA-C5B2-E64E-9D05-D42D29210AE9}" type="slidenum">
              <a:rPr lang="en-US" altLang="en-US"/>
              <a:pPr/>
              <a:t>‹#›</a:t>
            </a:fld>
            <a:endParaRPr lang="en-US" altLang="en-US"/>
          </a:p>
        </p:txBody>
      </p:sp>
    </p:spTree>
    <p:extLst>
      <p:ext uri="{BB962C8B-B14F-4D97-AF65-F5344CB8AC3E}">
        <p14:creationId xmlns:p14="http://schemas.microsoft.com/office/powerpoint/2010/main" val="15510983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11CCB4-01CA-2B4C-A332-904AB2C2A312}"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3CE34-C39A-884E-BD2B-B31D0DA0CB16}" type="slidenum">
              <a:rPr lang="en-US" smtClean="0"/>
              <a:t>‹#›</a:t>
            </a:fld>
            <a:endParaRPr lang="en-US"/>
          </a:p>
        </p:txBody>
      </p:sp>
    </p:spTree>
    <p:extLst>
      <p:ext uri="{BB962C8B-B14F-4D97-AF65-F5344CB8AC3E}">
        <p14:creationId xmlns:p14="http://schemas.microsoft.com/office/powerpoint/2010/main" val="789067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11CCB4-01CA-2B4C-A332-904AB2C2A312}"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3CE34-C39A-884E-BD2B-B31D0DA0CB16}" type="slidenum">
              <a:rPr lang="en-US" smtClean="0"/>
              <a:t>‹#›</a:t>
            </a:fld>
            <a:endParaRPr lang="en-US"/>
          </a:p>
        </p:txBody>
      </p:sp>
    </p:spTree>
    <p:extLst>
      <p:ext uri="{BB962C8B-B14F-4D97-AF65-F5344CB8AC3E}">
        <p14:creationId xmlns:p14="http://schemas.microsoft.com/office/powerpoint/2010/main" val="30323560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11CCB4-01CA-2B4C-A332-904AB2C2A312}"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3CE34-C39A-884E-BD2B-B31D0DA0CB16}" type="slidenum">
              <a:rPr lang="en-US" smtClean="0"/>
              <a:t>‹#›</a:t>
            </a:fld>
            <a:endParaRPr lang="en-US"/>
          </a:p>
        </p:txBody>
      </p:sp>
    </p:spTree>
    <p:extLst>
      <p:ext uri="{BB962C8B-B14F-4D97-AF65-F5344CB8AC3E}">
        <p14:creationId xmlns:p14="http://schemas.microsoft.com/office/powerpoint/2010/main" val="20179451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11CCB4-01CA-2B4C-A332-904AB2C2A312}" type="datetimeFigureOut">
              <a:rPr lang="en-US" smtClean="0"/>
              <a:t>10/8/24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3CE34-C39A-884E-BD2B-B31D0DA0CB16}" type="slidenum">
              <a:rPr lang="en-US" smtClean="0"/>
              <a:t>‹#›</a:t>
            </a:fld>
            <a:endParaRPr lang="en-US"/>
          </a:p>
        </p:txBody>
      </p:sp>
    </p:spTree>
    <p:extLst>
      <p:ext uri="{BB962C8B-B14F-4D97-AF65-F5344CB8AC3E}">
        <p14:creationId xmlns:p14="http://schemas.microsoft.com/office/powerpoint/2010/main" val="20195413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11CCB4-01CA-2B4C-A332-904AB2C2A312}" type="datetimeFigureOut">
              <a:rPr lang="en-US" smtClean="0"/>
              <a:t>10/8/24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B3CE34-C39A-884E-BD2B-B31D0DA0CB16}" type="slidenum">
              <a:rPr lang="en-US" smtClean="0"/>
              <a:t>‹#›</a:t>
            </a:fld>
            <a:endParaRPr lang="en-US"/>
          </a:p>
        </p:txBody>
      </p:sp>
    </p:spTree>
    <p:extLst>
      <p:ext uri="{BB962C8B-B14F-4D97-AF65-F5344CB8AC3E}">
        <p14:creationId xmlns:p14="http://schemas.microsoft.com/office/powerpoint/2010/main" val="26553244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11CCB4-01CA-2B4C-A332-904AB2C2A312}" type="datetimeFigureOut">
              <a:rPr lang="en-US" smtClean="0"/>
              <a:t>10/8/24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B3CE34-C39A-884E-BD2B-B31D0DA0CB16}" type="slidenum">
              <a:rPr lang="en-US" smtClean="0"/>
              <a:t>‹#›</a:t>
            </a:fld>
            <a:endParaRPr lang="en-US"/>
          </a:p>
        </p:txBody>
      </p:sp>
    </p:spTree>
    <p:extLst>
      <p:ext uri="{BB962C8B-B14F-4D97-AF65-F5344CB8AC3E}">
        <p14:creationId xmlns:p14="http://schemas.microsoft.com/office/powerpoint/2010/main" val="20650864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1CCB4-01CA-2B4C-A332-904AB2C2A312}" type="datetimeFigureOut">
              <a:rPr lang="en-US" smtClean="0"/>
              <a:t>10/8/24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B3CE34-C39A-884E-BD2B-B31D0DA0CB16}" type="slidenum">
              <a:rPr lang="en-US" smtClean="0"/>
              <a:t>‹#›</a:t>
            </a:fld>
            <a:endParaRPr lang="en-US"/>
          </a:p>
        </p:txBody>
      </p:sp>
    </p:spTree>
    <p:extLst>
      <p:ext uri="{BB962C8B-B14F-4D97-AF65-F5344CB8AC3E}">
        <p14:creationId xmlns:p14="http://schemas.microsoft.com/office/powerpoint/2010/main" val="2894647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B11CCB4-01CA-2B4C-A332-904AB2C2A312}" type="datetimeFigureOut">
              <a:rPr lang="en-US" smtClean="0"/>
              <a:t>10/8/24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3CE34-C39A-884E-BD2B-B31D0DA0CB16}" type="slidenum">
              <a:rPr lang="en-US" smtClean="0"/>
              <a:t>‹#›</a:t>
            </a:fld>
            <a:endParaRPr lang="en-US"/>
          </a:p>
        </p:txBody>
      </p:sp>
    </p:spTree>
    <p:extLst>
      <p:ext uri="{BB962C8B-B14F-4D97-AF65-F5344CB8AC3E}">
        <p14:creationId xmlns:p14="http://schemas.microsoft.com/office/powerpoint/2010/main" val="2728203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7" name="Google Shape;47;p8"/>
          <p:cNvSpPr>
            <a:spLocks noGrp="1"/>
          </p:cNvSpPr>
          <p:nvPr>
            <p:ph type="pic" idx="2"/>
          </p:nvPr>
        </p:nvSpPr>
        <p:spPr>
          <a:xfrm>
            <a:off x="0" y="1266400"/>
            <a:ext cx="9224100" cy="3865500"/>
          </a:xfrm>
          <a:prstGeom prst="rect">
            <a:avLst/>
          </a:prstGeom>
          <a:noFill/>
          <a:ln>
            <a:noFill/>
          </a:ln>
        </p:spPr>
      </p:sp>
      <p:sp>
        <p:nvSpPr>
          <p:cNvPr id="48" name="Google Shape;48;p8"/>
          <p:cNvSpPr/>
          <p:nvPr/>
        </p:nvSpPr>
        <p:spPr>
          <a:xfrm>
            <a:off x="-142750" y="-149600"/>
            <a:ext cx="9433500" cy="1416000"/>
          </a:xfrm>
          <a:prstGeom prst="rect">
            <a:avLst/>
          </a:prstGeom>
          <a:solidFill>
            <a:srgbClr val="005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5847"/>
              </a:solidFill>
            </a:endParaRPr>
          </a:p>
        </p:txBody>
      </p:sp>
      <p:sp>
        <p:nvSpPr>
          <p:cNvPr id="49" name="Google Shape;49;p8"/>
          <p:cNvSpPr txBox="1">
            <a:spLocks noGrp="1"/>
          </p:cNvSpPr>
          <p:nvPr>
            <p:ph type="title"/>
          </p:nvPr>
        </p:nvSpPr>
        <p:spPr>
          <a:xfrm>
            <a:off x="398475" y="188325"/>
            <a:ext cx="8571300" cy="94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B11CCB4-01CA-2B4C-A332-904AB2C2A312}" type="datetimeFigureOut">
              <a:rPr lang="en-US" smtClean="0"/>
              <a:t>10/8/24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3CE34-C39A-884E-BD2B-B31D0DA0CB16}" type="slidenum">
              <a:rPr lang="en-US" smtClean="0"/>
              <a:t>‹#›</a:t>
            </a:fld>
            <a:endParaRPr lang="en-US"/>
          </a:p>
        </p:txBody>
      </p:sp>
    </p:spTree>
    <p:extLst>
      <p:ext uri="{BB962C8B-B14F-4D97-AF65-F5344CB8AC3E}">
        <p14:creationId xmlns:p14="http://schemas.microsoft.com/office/powerpoint/2010/main" val="9134894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11CCB4-01CA-2B4C-A332-904AB2C2A312}"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3CE34-C39A-884E-BD2B-B31D0DA0CB16}" type="slidenum">
              <a:rPr lang="en-US" smtClean="0"/>
              <a:t>‹#›</a:t>
            </a:fld>
            <a:endParaRPr lang="en-US"/>
          </a:p>
        </p:txBody>
      </p:sp>
    </p:spTree>
    <p:extLst>
      <p:ext uri="{BB962C8B-B14F-4D97-AF65-F5344CB8AC3E}">
        <p14:creationId xmlns:p14="http://schemas.microsoft.com/office/powerpoint/2010/main" val="9399781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11CCB4-01CA-2B4C-A332-904AB2C2A312}"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3CE34-C39A-884E-BD2B-B31D0DA0CB16}" type="slidenum">
              <a:rPr lang="en-US" smtClean="0"/>
              <a:t>‹#›</a:t>
            </a:fld>
            <a:endParaRPr lang="en-US"/>
          </a:p>
        </p:txBody>
      </p:sp>
    </p:spTree>
    <p:extLst>
      <p:ext uri="{BB962C8B-B14F-4D97-AF65-F5344CB8AC3E}">
        <p14:creationId xmlns:p14="http://schemas.microsoft.com/office/powerpoint/2010/main" val="21904852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ABB1E-9961-E244-9894-8C3623EAABF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94A8761-6CEA-C941-91C6-C14C5851A36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28BE8D1-073E-6842-964B-1A8240E451A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7F1ED19-29FB-F743-85F7-F2EEEB08E4E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7CB194E-9C08-C64B-9DE2-6025D21855D8}"/>
              </a:ext>
            </a:extLst>
          </p:cNvPr>
          <p:cNvSpPr>
            <a:spLocks noGrp="1"/>
          </p:cNvSpPr>
          <p:nvPr>
            <p:ph type="sldNum" sz="quarter" idx="12"/>
          </p:nvPr>
        </p:nvSpPr>
        <p:spPr/>
        <p:txBody>
          <a:bodyPr/>
          <a:lstStyle>
            <a:lvl1pPr>
              <a:defRPr/>
            </a:lvl1pPr>
          </a:lstStyle>
          <a:p>
            <a:fld id="{58E6D56E-14B5-B34E-ADCD-CB3920E802A1}" type="slidenum">
              <a:rPr lang="en-US" altLang="en-US"/>
              <a:pPr/>
              <a:t>‹#›</a:t>
            </a:fld>
            <a:endParaRPr lang="en-US" altLang="en-US"/>
          </a:p>
        </p:txBody>
      </p:sp>
    </p:spTree>
    <p:extLst>
      <p:ext uri="{BB962C8B-B14F-4D97-AF65-F5344CB8AC3E}">
        <p14:creationId xmlns:p14="http://schemas.microsoft.com/office/powerpoint/2010/main" val="28585572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E1D51-DB9B-8849-8B2D-F6B84ACB4E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DA7350-A09C-6142-A268-6DEC938F4C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9113D-8849-8D42-B33F-991AA211AF9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E2BDF97-A755-A04A-A01E-CFEE05F5B23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EDA575A-473F-3448-A98B-4386B7DD61A3}"/>
              </a:ext>
            </a:extLst>
          </p:cNvPr>
          <p:cNvSpPr>
            <a:spLocks noGrp="1"/>
          </p:cNvSpPr>
          <p:nvPr>
            <p:ph type="sldNum" sz="quarter" idx="12"/>
          </p:nvPr>
        </p:nvSpPr>
        <p:spPr/>
        <p:txBody>
          <a:bodyPr/>
          <a:lstStyle>
            <a:lvl1pPr>
              <a:defRPr/>
            </a:lvl1pPr>
          </a:lstStyle>
          <a:p>
            <a:fld id="{6EF51B31-1DCE-E54D-B873-D053AED020C2}" type="slidenum">
              <a:rPr lang="en-US" altLang="en-US"/>
              <a:pPr/>
              <a:t>‹#›</a:t>
            </a:fld>
            <a:endParaRPr lang="en-US" altLang="en-US"/>
          </a:p>
        </p:txBody>
      </p:sp>
    </p:spTree>
    <p:extLst>
      <p:ext uri="{BB962C8B-B14F-4D97-AF65-F5344CB8AC3E}">
        <p14:creationId xmlns:p14="http://schemas.microsoft.com/office/powerpoint/2010/main" val="24899338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112D-F3AC-7946-B2EB-765627AFA8D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71963F3-4657-8141-A096-EDFA18C7FA90}"/>
              </a:ext>
            </a:extLst>
          </p:cNvPr>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Date Placeholder 3">
            <a:extLst>
              <a:ext uri="{FF2B5EF4-FFF2-40B4-BE49-F238E27FC236}">
                <a16:creationId xmlns:a16="http://schemas.microsoft.com/office/drawing/2014/main" id="{55F993C9-508C-7048-9011-7EFA6DE0AB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9EBE2DB-AC4F-004C-B13F-CBD22E33F01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3121AE5-FA8D-0F48-AA7E-3448DF40E622}"/>
              </a:ext>
            </a:extLst>
          </p:cNvPr>
          <p:cNvSpPr>
            <a:spLocks noGrp="1"/>
          </p:cNvSpPr>
          <p:nvPr>
            <p:ph type="sldNum" sz="quarter" idx="12"/>
          </p:nvPr>
        </p:nvSpPr>
        <p:spPr/>
        <p:txBody>
          <a:bodyPr/>
          <a:lstStyle>
            <a:lvl1pPr>
              <a:defRPr/>
            </a:lvl1pPr>
          </a:lstStyle>
          <a:p>
            <a:fld id="{F392358E-8E1B-AD46-8093-061789DD2E55}" type="slidenum">
              <a:rPr lang="en-US" altLang="en-US"/>
              <a:pPr/>
              <a:t>‹#›</a:t>
            </a:fld>
            <a:endParaRPr lang="en-US" altLang="en-US"/>
          </a:p>
        </p:txBody>
      </p:sp>
    </p:spTree>
    <p:extLst>
      <p:ext uri="{BB962C8B-B14F-4D97-AF65-F5344CB8AC3E}">
        <p14:creationId xmlns:p14="http://schemas.microsoft.com/office/powerpoint/2010/main" val="4168307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2BA1-DA77-4B4A-B93D-1F395E369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EE0373-F087-F04D-B99A-27F9F0120FAE}"/>
              </a:ext>
            </a:extLst>
          </p:cNvPr>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776CBF-0F20-6A4D-8A49-6FE76031548C}"/>
              </a:ext>
            </a:extLst>
          </p:cNvPr>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E3C20-E52C-564B-9EC4-370CC9D4358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BFD6DCA-EC7D-C245-9F1F-C4A145FB997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8741B22-C4BD-0144-B9FA-1CF9019CB06A}"/>
              </a:ext>
            </a:extLst>
          </p:cNvPr>
          <p:cNvSpPr>
            <a:spLocks noGrp="1"/>
          </p:cNvSpPr>
          <p:nvPr>
            <p:ph type="sldNum" sz="quarter" idx="12"/>
          </p:nvPr>
        </p:nvSpPr>
        <p:spPr/>
        <p:txBody>
          <a:bodyPr/>
          <a:lstStyle>
            <a:lvl1pPr>
              <a:defRPr/>
            </a:lvl1pPr>
          </a:lstStyle>
          <a:p>
            <a:fld id="{32C76BE7-4C16-7949-890F-A88C2146493A}" type="slidenum">
              <a:rPr lang="en-US" altLang="en-US"/>
              <a:pPr/>
              <a:t>‹#›</a:t>
            </a:fld>
            <a:endParaRPr lang="en-US" altLang="en-US"/>
          </a:p>
        </p:txBody>
      </p:sp>
    </p:spTree>
    <p:extLst>
      <p:ext uri="{BB962C8B-B14F-4D97-AF65-F5344CB8AC3E}">
        <p14:creationId xmlns:p14="http://schemas.microsoft.com/office/powerpoint/2010/main" val="41196804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E6391-420D-B447-9F83-EBA2DEE235AB}"/>
              </a:ext>
            </a:extLst>
          </p:cNvPr>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4EC663-C091-F847-A142-7BF06535EAF9}"/>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DC52228-4867-B144-81A9-92BFB3909A89}"/>
              </a:ext>
            </a:extLst>
          </p:cNvPr>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0FDB14-1124-894F-8C3E-A2F6A168280D}"/>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3BD556F-039C-664C-A3B0-F1B9CF8A27EF}"/>
              </a:ext>
            </a:extLst>
          </p:cNvPr>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3E6689-EE5A-8042-B3F3-D876BAA9A87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202D3291-0226-7B4C-A35D-1AC98DF7C12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25E2E73-3531-1C46-A409-EC49DB1B9A1A}"/>
              </a:ext>
            </a:extLst>
          </p:cNvPr>
          <p:cNvSpPr>
            <a:spLocks noGrp="1"/>
          </p:cNvSpPr>
          <p:nvPr>
            <p:ph type="sldNum" sz="quarter" idx="12"/>
          </p:nvPr>
        </p:nvSpPr>
        <p:spPr/>
        <p:txBody>
          <a:bodyPr/>
          <a:lstStyle>
            <a:lvl1pPr>
              <a:defRPr/>
            </a:lvl1pPr>
          </a:lstStyle>
          <a:p>
            <a:fld id="{15E08743-3B32-B94D-9CC7-B93C83403460}" type="slidenum">
              <a:rPr lang="en-US" altLang="en-US"/>
              <a:pPr/>
              <a:t>‹#›</a:t>
            </a:fld>
            <a:endParaRPr lang="en-US" altLang="en-US"/>
          </a:p>
        </p:txBody>
      </p:sp>
    </p:spTree>
    <p:extLst>
      <p:ext uri="{BB962C8B-B14F-4D97-AF65-F5344CB8AC3E}">
        <p14:creationId xmlns:p14="http://schemas.microsoft.com/office/powerpoint/2010/main" val="16857627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790E-9292-CE4A-AD61-942EEAEFEE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B2B60B-C0C4-C34B-8AA7-567074D731A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D814515-0552-204B-89EC-A7889A1175C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6BED535-B23D-3242-92C5-37FAE1D3B0A8}"/>
              </a:ext>
            </a:extLst>
          </p:cNvPr>
          <p:cNvSpPr>
            <a:spLocks noGrp="1"/>
          </p:cNvSpPr>
          <p:nvPr>
            <p:ph type="sldNum" sz="quarter" idx="12"/>
          </p:nvPr>
        </p:nvSpPr>
        <p:spPr/>
        <p:txBody>
          <a:bodyPr/>
          <a:lstStyle>
            <a:lvl1pPr>
              <a:defRPr/>
            </a:lvl1pPr>
          </a:lstStyle>
          <a:p>
            <a:fld id="{9ACD6C1E-35C1-2D47-8D3D-51C015332383}" type="slidenum">
              <a:rPr lang="en-US" altLang="en-US"/>
              <a:pPr/>
              <a:t>‹#›</a:t>
            </a:fld>
            <a:endParaRPr lang="en-US" altLang="en-US"/>
          </a:p>
        </p:txBody>
      </p:sp>
    </p:spTree>
    <p:extLst>
      <p:ext uri="{BB962C8B-B14F-4D97-AF65-F5344CB8AC3E}">
        <p14:creationId xmlns:p14="http://schemas.microsoft.com/office/powerpoint/2010/main" val="4728170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C85EAB-271D-074C-B856-0F28FD74C4C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451109F-86F1-EF49-96AA-DABB4A3AA9FC}"/>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3B2021A-4A5E-5347-AB78-A61210181C7F}"/>
              </a:ext>
            </a:extLst>
          </p:cNvPr>
          <p:cNvSpPr>
            <a:spLocks noGrp="1"/>
          </p:cNvSpPr>
          <p:nvPr>
            <p:ph type="sldNum" sz="quarter" idx="12"/>
          </p:nvPr>
        </p:nvSpPr>
        <p:spPr/>
        <p:txBody>
          <a:bodyPr/>
          <a:lstStyle>
            <a:lvl1pPr>
              <a:defRPr/>
            </a:lvl1pPr>
          </a:lstStyle>
          <a:p>
            <a:fld id="{2465B519-0FFE-164E-A43B-27DC923EAAF6}" type="slidenum">
              <a:rPr lang="en-US" altLang="en-US"/>
              <a:pPr/>
              <a:t>‹#›</a:t>
            </a:fld>
            <a:endParaRPr lang="en-US" altLang="en-US"/>
          </a:p>
        </p:txBody>
      </p:sp>
    </p:spTree>
    <p:extLst>
      <p:ext uri="{BB962C8B-B14F-4D97-AF65-F5344CB8AC3E}">
        <p14:creationId xmlns:p14="http://schemas.microsoft.com/office/powerpoint/2010/main" val="192341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9"/>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5847"/>
              </a:buClr>
              <a:buSzPts val="13000"/>
              <a:buNone/>
              <a:defRPr sz="13000">
                <a:solidFill>
                  <a:srgbClr val="005847"/>
                </a:solidFill>
              </a:defRPr>
            </a:lvl1pPr>
            <a:lvl2pPr lvl="1" algn="ctr" rtl="0">
              <a:spcBef>
                <a:spcPts val="0"/>
              </a:spcBef>
              <a:spcAft>
                <a:spcPts val="0"/>
              </a:spcAft>
              <a:buClr>
                <a:schemeClr val="accent3"/>
              </a:buClr>
              <a:buSzPts val="13000"/>
              <a:buNone/>
              <a:defRPr sz="13000">
                <a:solidFill>
                  <a:schemeClr val="accent3"/>
                </a:solidFill>
              </a:defRPr>
            </a:lvl2pPr>
            <a:lvl3pPr lvl="2" algn="ctr" rtl="0">
              <a:spcBef>
                <a:spcPts val="0"/>
              </a:spcBef>
              <a:spcAft>
                <a:spcPts val="0"/>
              </a:spcAft>
              <a:buClr>
                <a:schemeClr val="accent3"/>
              </a:buClr>
              <a:buSzPts val="13000"/>
              <a:buNone/>
              <a:defRPr sz="13000">
                <a:solidFill>
                  <a:schemeClr val="accent3"/>
                </a:solidFill>
              </a:defRPr>
            </a:lvl3pPr>
            <a:lvl4pPr lvl="3" algn="ctr" rtl="0">
              <a:spcBef>
                <a:spcPts val="0"/>
              </a:spcBef>
              <a:spcAft>
                <a:spcPts val="0"/>
              </a:spcAft>
              <a:buClr>
                <a:schemeClr val="accent3"/>
              </a:buClr>
              <a:buSzPts val="13000"/>
              <a:buNone/>
              <a:defRPr sz="13000">
                <a:solidFill>
                  <a:schemeClr val="accent3"/>
                </a:solidFill>
              </a:defRPr>
            </a:lvl4pPr>
            <a:lvl5pPr lvl="4" algn="ctr" rtl="0">
              <a:spcBef>
                <a:spcPts val="0"/>
              </a:spcBef>
              <a:spcAft>
                <a:spcPts val="0"/>
              </a:spcAft>
              <a:buClr>
                <a:schemeClr val="accent3"/>
              </a:buClr>
              <a:buSzPts val="13000"/>
              <a:buNone/>
              <a:defRPr sz="13000">
                <a:solidFill>
                  <a:schemeClr val="accent3"/>
                </a:solidFill>
              </a:defRPr>
            </a:lvl5pPr>
            <a:lvl6pPr lvl="5" algn="ctr" rtl="0">
              <a:spcBef>
                <a:spcPts val="0"/>
              </a:spcBef>
              <a:spcAft>
                <a:spcPts val="0"/>
              </a:spcAft>
              <a:buClr>
                <a:schemeClr val="accent3"/>
              </a:buClr>
              <a:buSzPts val="13000"/>
              <a:buNone/>
              <a:defRPr sz="13000">
                <a:solidFill>
                  <a:schemeClr val="accent3"/>
                </a:solidFill>
              </a:defRPr>
            </a:lvl6pPr>
            <a:lvl7pPr lvl="6" algn="ctr" rtl="0">
              <a:spcBef>
                <a:spcPts val="0"/>
              </a:spcBef>
              <a:spcAft>
                <a:spcPts val="0"/>
              </a:spcAft>
              <a:buClr>
                <a:schemeClr val="accent3"/>
              </a:buClr>
              <a:buSzPts val="13000"/>
              <a:buNone/>
              <a:defRPr sz="13000">
                <a:solidFill>
                  <a:schemeClr val="accent3"/>
                </a:solidFill>
              </a:defRPr>
            </a:lvl7pPr>
            <a:lvl8pPr lvl="7" algn="ctr" rtl="0">
              <a:spcBef>
                <a:spcPts val="0"/>
              </a:spcBef>
              <a:spcAft>
                <a:spcPts val="0"/>
              </a:spcAft>
              <a:buClr>
                <a:schemeClr val="accent3"/>
              </a:buClr>
              <a:buSzPts val="13000"/>
              <a:buNone/>
              <a:defRPr sz="13000">
                <a:solidFill>
                  <a:schemeClr val="accent3"/>
                </a:solidFill>
              </a:defRPr>
            </a:lvl8pPr>
            <a:lvl9pPr lvl="8" algn="ctr" rtl="0">
              <a:spcBef>
                <a:spcPts val="0"/>
              </a:spcBef>
              <a:spcAft>
                <a:spcPts val="0"/>
              </a:spcAft>
              <a:buClr>
                <a:schemeClr val="accent3"/>
              </a:buClr>
              <a:buSzPts val="13000"/>
              <a:buNone/>
              <a:defRPr sz="13000">
                <a:solidFill>
                  <a:schemeClr val="accent3"/>
                </a:solidFill>
              </a:defRPr>
            </a:lvl9pPr>
          </a:lstStyle>
          <a:p>
            <a:r>
              <a:t>xx%</a:t>
            </a:r>
          </a:p>
        </p:txBody>
      </p:sp>
      <p:sp>
        <p:nvSpPr>
          <p:cNvPr id="52" name="Google Shape;52;p9"/>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rgbClr val="000000"/>
              </a:buClr>
              <a:buSzPts val="1800"/>
              <a:buChar char="●"/>
              <a:defRPr>
                <a:solidFill>
                  <a:srgbClr val="000000"/>
                </a:solidFill>
              </a:defRPr>
            </a:lvl1pPr>
            <a:lvl2pPr marL="914400" lvl="1" indent="-317500" algn="ctr" rtl="0">
              <a:spcBef>
                <a:spcPts val="1600"/>
              </a:spcBef>
              <a:spcAft>
                <a:spcPts val="0"/>
              </a:spcAft>
              <a:buClr>
                <a:srgbClr val="000000"/>
              </a:buClr>
              <a:buSzPts val="1400"/>
              <a:buChar char="○"/>
              <a:defRPr>
                <a:solidFill>
                  <a:srgbClr val="000000"/>
                </a:solidFill>
              </a:defRPr>
            </a:lvl2pPr>
            <a:lvl3pPr marL="1371600" lvl="2" indent="-317500" algn="ctr" rtl="0">
              <a:spcBef>
                <a:spcPts val="1600"/>
              </a:spcBef>
              <a:spcAft>
                <a:spcPts val="0"/>
              </a:spcAft>
              <a:buClr>
                <a:srgbClr val="000000"/>
              </a:buClr>
              <a:buSzPts val="1400"/>
              <a:buChar char="■"/>
              <a:defRPr>
                <a:solidFill>
                  <a:srgbClr val="000000"/>
                </a:solidFill>
              </a:defRPr>
            </a:lvl3pPr>
            <a:lvl4pPr marL="1828800" lvl="3" indent="-317500" algn="ctr" rtl="0">
              <a:spcBef>
                <a:spcPts val="1600"/>
              </a:spcBef>
              <a:spcAft>
                <a:spcPts val="0"/>
              </a:spcAft>
              <a:buClr>
                <a:srgbClr val="000000"/>
              </a:buClr>
              <a:buSzPts val="1400"/>
              <a:buChar char="●"/>
              <a:defRPr>
                <a:solidFill>
                  <a:srgbClr val="000000"/>
                </a:solidFill>
              </a:defRPr>
            </a:lvl4pPr>
            <a:lvl5pPr marL="2286000" lvl="4" indent="-317500" algn="ctr" rtl="0">
              <a:spcBef>
                <a:spcPts val="1600"/>
              </a:spcBef>
              <a:spcAft>
                <a:spcPts val="0"/>
              </a:spcAft>
              <a:buClr>
                <a:srgbClr val="000000"/>
              </a:buClr>
              <a:buSzPts val="1400"/>
              <a:buChar char="○"/>
              <a:defRPr>
                <a:solidFill>
                  <a:srgbClr val="000000"/>
                </a:solidFill>
              </a:defRPr>
            </a:lvl5pPr>
            <a:lvl6pPr marL="2743200" lvl="5" indent="-317500" algn="ctr" rtl="0">
              <a:spcBef>
                <a:spcPts val="1600"/>
              </a:spcBef>
              <a:spcAft>
                <a:spcPts val="0"/>
              </a:spcAft>
              <a:buClr>
                <a:srgbClr val="000000"/>
              </a:buClr>
              <a:buSzPts val="1400"/>
              <a:buChar char="■"/>
              <a:defRPr>
                <a:solidFill>
                  <a:srgbClr val="000000"/>
                </a:solidFill>
              </a:defRPr>
            </a:lvl6pPr>
            <a:lvl7pPr marL="3200400" lvl="6" indent="-317500" algn="ctr" rtl="0">
              <a:spcBef>
                <a:spcPts val="1600"/>
              </a:spcBef>
              <a:spcAft>
                <a:spcPts val="0"/>
              </a:spcAft>
              <a:buClr>
                <a:srgbClr val="000000"/>
              </a:buClr>
              <a:buSzPts val="1400"/>
              <a:buChar char="●"/>
              <a:defRPr>
                <a:solidFill>
                  <a:srgbClr val="000000"/>
                </a:solidFill>
              </a:defRPr>
            </a:lvl7pPr>
            <a:lvl8pPr marL="3657600" lvl="7" indent="-317500" algn="ctr" rtl="0">
              <a:spcBef>
                <a:spcPts val="1600"/>
              </a:spcBef>
              <a:spcAft>
                <a:spcPts val="0"/>
              </a:spcAft>
              <a:buClr>
                <a:srgbClr val="000000"/>
              </a:buClr>
              <a:buSzPts val="1400"/>
              <a:buChar char="○"/>
              <a:defRPr>
                <a:solidFill>
                  <a:srgbClr val="000000"/>
                </a:solidFill>
              </a:defRPr>
            </a:lvl8pPr>
            <a:lvl9pPr marL="4114800" lvl="8" indent="-317500" algn="ctr" rtl="0">
              <a:spcBef>
                <a:spcPts val="1600"/>
              </a:spcBef>
              <a:spcAft>
                <a:spcPts val="1600"/>
              </a:spcAft>
              <a:buClr>
                <a:srgbClr val="000000"/>
              </a:buClr>
              <a:buSzPts val="1400"/>
              <a:buChar char="■"/>
              <a:defRPr>
                <a:solidFill>
                  <a:srgbClr val="000000"/>
                </a:solidFill>
              </a:defRPr>
            </a:lvl9pPr>
          </a:lstStyle>
          <a:p>
            <a:endParaRPr/>
          </a:p>
        </p:txBody>
      </p:sp>
      <p:sp>
        <p:nvSpPr>
          <p:cNvPr id="53" name="Google Shape;5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AD70-47B7-994E-BC67-8F90D89C4341}"/>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B1EFBB2-9E36-6E43-BB8E-58680F1592DC}"/>
              </a:ext>
            </a:extLst>
          </p:cNvPr>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55E5CE-056A-9C46-836F-1C3E1CD44335}"/>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789FD4C-D2FD-F042-8F4C-13329516104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768EB64-468A-3247-B8FE-F018BFA5CE6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00CC1CB-7A23-CA45-BBD9-E657A12BE45E}"/>
              </a:ext>
            </a:extLst>
          </p:cNvPr>
          <p:cNvSpPr>
            <a:spLocks noGrp="1"/>
          </p:cNvSpPr>
          <p:nvPr>
            <p:ph type="sldNum" sz="quarter" idx="12"/>
          </p:nvPr>
        </p:nvSpPr>
        <p:spPr/>
        <p:txBody>
          <a:bodyPr/>
          <a:lstStyle>
            <a:lvl1pPr>
              <a:defRPr/>
            </a:lvl1pPr>
          </a:lstStyle>
          <a:p>
            <a:fld id="{B8CAB247-8DEB-5241-8FD1-40311D306E12}" type="slidenum">
              <a:rPr lang="en-US" altLang="en-US"/>
              <a:pPr/>
              <a:t>‹#›</a:t>
            </a:fld>
            <a:endParaRPr lang="en-US" altLang="en-US"/>
          </a:p>
        </p:txBody>
      </p:sp>
    </p:spTree>
    <p:extLst>
      <p:ext uri="{BB962C8B-B14F-4D97-AF65-F5344CB8AC3E}">
        <p14:creationId xmlns:p14="http://schemas.microsoft.com/office/powerpoint/2010/main" val="13186125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6598F-BB6F-C94A-B7D3-FA35C1BE040E}"/>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F239EF3-0126-CC4F-AF53-B95B9DD38AB9}"/>
              </a:ext>
            </a:extLst>
          </p:cNvPr>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6445926-D7D9-424B-8B02-0219CE4A1B6C}"/>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3039820-3CA8-1741-BB75-6BCAFF21395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1C97CF2-AF57-0C4D-8D2D-2BA8EBBD8C4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2DB08A0-B1A3-044B-9F8D-DEC8733FE967}"/>
              </a:ext>
            </a:extLst>
          </p:cNvPr>
          <p:cNvSpPr>
            <a:spLocks noGrp="1"/>
          </p:cNvSpPr>
          <p:nvPr>
            <p:ph type="sldNum" sz="quarter" idx="12"/>
          </p:nvPr>
        </p:nvSpPr>
        <p:spPr/>
        <p:txBody>
          <a:bodyPr/>
          <a:lstStyle>
            <a:lvl1pPr>
              <a:defRPr/>
            </a:lvl1pPr>
          </a:lstStyle>
          <a:p>
            <a:fld id="{E659D70E-5913-0641-AD16-63B80C827A7D}" type="slidenum">
              <a:rPr lang="en-US" altLang="en-US"/>
              <a:pPr/>
              <a:t>‹#›</a:t>
            </a:fld>
            <a:endParaRPr lang="en-US" altLang="en-US"/>
          </a:p>
        </p:txBody>
      </p:sp>
    </p:spTree>
    <p:extLst>
      <p:ext uri="{BB962C8B-B14F-4D97-AF65-F5344CB8AC3E}">
        <p14:creationId xmlns:p14="http://schemas.microsoft.com/office/powerpoint/2010/main" val="32000323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9F493-BF1B-1B40-9FCB-67B014DDED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437DC0-EC59-724A-8916-5D9909490C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80F58-659B-7244-A077-52A9A270256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5684E5E-6D41-7544-8B54-CD43DC7852A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69DCA23-2B3F-A74F-88B5-85FB9A6F81E7}"/>
              </a:ext>
            </a:extLst>
          </p:cNvPr>
          <p:cNvSpPr>
            <a:spLocks noGrp="1"/>
          </p:cNvSpPr>
          <p:nvPr>
            <p:ph type="sldNum" sz="quarter" idx="12"/>
          </p:nvPr>
        </p:nvSpPr>
        <p:spPr/>
        <p:txBody>
          <a:bodyPr/>
          <a:lstStyle>
            <a:lvl1pPr>
              <a:defRPr/>
            </a:lvl1pPr>
          </a:lstStyle>
          <a:p>
            <a:fld id="{62299DE0-CCD5-A84C-9785-62DAC1B51070}" type="slidenum">
              <a:rPr lang="en-US" altLang="en-US"/>
              <a:pPr/>
              <a:t>‹#›</a:t>
            </a:fld>
            <a:endParaRPr lang="en-US" altLang="en-US"/>
          </a:p>
        </p:txBody>
      </p:sp>
    </p:spTree>
    <p:extLst>
      <p:ext uri="{BB962C8B-B14F-4D97-AF65-F5344CB8AC3E}">
        <p14:creationId xmlns:p14="http://schemas.microsoft.com/office/powerpoint/2010/main" val="8736841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243B5B-C3B7-4049-96CC-7C20331083C7}"/>
              </a:ext>
            </a:extLst>
          </p:cNvPr>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A9914D-52FE-BD43-BEAD-971441B9AA82}"/>
              </a:ext>
            </a:extLst>
          </p:cNvPr>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8FDF99-1437-1A44-83F6-94520555DA2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D4798F-2AED-164C-BBD5-17B1562D691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9C58A8E-AB75-444C-B331-9BC216F65CC2}"/>
              </a:ext>
            </a:extLst>
          </p:cNvPr>
          <p:cNvSpPr>
            <a:spLocks noGrp="1"/>
          </p:cNvSpPr>
          <p:nvPr>
            <p:ph type="sldNum" sz="quarter" idx="12"/>
          </p:nvPr>
        </p:nvSpPr>
        <p:spPr/>
        <p:txBody>
          <a:bodyPr/>
          <a:lstStyle>
            <a:lvl1pPr>
              <a:defRPr/>
            </a:lvl1pPr>
          </a:lstStyle>
          <a:p>
            <a:fld id="{E4A63B9A-15C1-9949-BE09-9784B501CC89}" type="slidenum">
              <a:rPr lang="en-US" altLang="en-US"/>
              <a:pPr/>
              <a:t>‹#›</a:t>
            </a:fld>
            <a:endParaRPr lang="en-US" altLang="en-US"/>
          </a:p>
        </p:txBody>
      </p:sp>
    </p:spTree>
    <p:extLst>
      <p:ext uri="{BB962C8B-B14F-4D97-AF65-F5344CB8AC3E}">
        <p14:creationId xmlns:p14="http://schemas.microsoft.com/office/powerpoint/2010/main" val="29709119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12F71B-E4A0-D64B-A23B-7542DD5AD780}"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D5160-838B-9F48-8495-4AF36A5FDB75}" type="slidenum">
              <a:rPr lang="en-US" smtClean="0"/>
              <a:t>‹#›</a:t>
            </a:fld>
            <a:endParaRPr lang="en-US"/>
          </a:p>
        </p:txBody>
      </p:sp>
    </p:spTree>
    <p:extLst>
      <p:ext uri="{BB962C8B-B14F-4D97-AF65-F5344CB8AC3E}">
        <p14:creationId xmlns:p14="http://schemas.microsoft.com/office/powerpoint/2010/main" val="38247567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12F71B-E4A0-D64B-A23B-7542DD5AD780}"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D5160-838B-9F48-8495-4AF36A5FDB75}" type="slidenum">
              <a:rPr lang="en-US" smtClean="0"/>
              <a:t>‹#›</a:t>
            </a:fld>
            <a:endParaRPr lang="en-US"/>
          </a:p>
        </p:txBody>
      </p:sp>
    </p:spTree>
    <p:extLst>
      <p:ext uri="{BB962C8B-B14F-4D97-AF65-F5344CB8AC3E}">
        <p14:creationId xmlns:p14="http://schemas.microsoft.com/office/powerpoint/2010/main" val="42942147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12F71B-E4A0-D64B-A23B-7542DD5AD780}"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D5160-838B-9F48-8495-4AF36A5FDB75}" type="slidenum">
              <a:rPr lang="en-US" smtClean="0"/>
              <a:t>‹#›</a:t>
            </a:fld>
            <a:endParaRPr lang="en-US"/>
          </a:p>
        </p:txBody>
      </p:sp>
    </p:spTree>
    <p:extLst>
      <p:ext uri="{BB962C8B-B14F-4D97-AF65-F5344CB8AC3E}">
        <p14:creationId xmlns:p14="http://schemas.microsoft.com/office/powerpoint/2010/main" val="42022725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12F71B-E4A0-D64B-A23B-7542DD5AD780}" type="datetimeFigureOut">
              <a:rPr lang="en-US" smtClean="0"/>
              <a:t>10/8/24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D5160-838B-9F48-8495-4AF36A5FDB75}" type="slidenum">
              <a:rPr lang="en-US" smtClean="0"/>
              <a:t>‹#›</a:t>
            </a:fld>
            <a:endParaRPr lang="en-US"/>
          </a:p>
        </p:txBody>
      </p:sp>
    </p:spTree>
    <p:extLst>
      <p:ext uri="{BB962C8B-B14F-4D97-AF65-F5344CB8AC3E}">
        <p14:creationId xmlns:p14="http://schemas.microsoft.com/office/powerpoint/2010/main" val="3690438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12F71B-E4A0-D64B-A23B-7542DD5AD780}" type="datetimeFigureOut">
              <a:rPr lang="en-US" smtClean="0"/>
              <a:t>10/8/24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1D5160-838B-9F48-8495-4AF36A5FDB75}" type="slidenum">
              <a:rPr lang="en-US" smtClean="0"/>
              <a:t>‹#›</a:t>
            </a:fld>
            <a:endParaRPr lang="en-US"/>
          </a:p>
        </p:txBody>
      </p:sp>
    </p:spTree>
    <p:extLst>
      <p:ext uri="{BB962C8B-B14F-4D97-AF65-F5344CB8AC3E}">
        <p14:creationId xmlns:p14="http://schemas.microsoft.com/office/powerpoint/2010/main" val="14902513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12F71B-E4A0-D64B-A23B-7542DD5AD780}" type="datetimeFigureOut">
              <a:rPr lang="en-US" smtClean="0"/>
              <a:t>10/8/24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1D5160-838B-9F48-8495-4AF36A5FDB75}" type="slidenum">
              <a:rPr lang="en-US" smtClean="0"/>
              <a:t>‹#›</a:t>
            </a:fld>
            <a:endParaRPr lang="en-US"/>
          </a:p>
        </p:txBody>
      </p:sp>
    </p:spTree>
    <p:extLst>
      <p:ext uri="{BB962C8B-B14F-4D97-AF65-F5344CB8AC3E}">
        <p14:creationId xmlns:p14="http://schemas.microsoft.com/office/powerpoint/2010/main" val="925187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BB129A-B457-8540-9D5E-D05069BACA29}"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11551399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12F71B-E4A0-D64B-A23B-7542DD5AD780}" type="datetimeFigureOut">
              <a:rPr lang="en-US" smtClean="0"/>
              <a:t>10/8/24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1D5160-838B-9F48-8495-4AF36A5FDB75}" type="slidenum">
              <a:rPr lang="en-US" smtClean="0"/>
              <a:t>‹#›</a:t>
            </a:fld>
            <a:endParaRPr lang="en-US"/>
          </a:p>
        </p:txBody>
      </p:sp>
    </p:spTree>
    <p:extLst>
      <p:ext uri="{BB962C8B-B14F-4D97-AF65-F5344CB8AC3E}">
        <p14:creationId xmlns:p14="http://schemas.microsoft.com/office/powerpoint/2010/main" val="9201362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012F71B-E4A0-D64B-A23B-7542DD5AD780}" type="datetimeFigureOut">
              <a:rPr lang="en-US" smtClean="0"/>
              <a:t>10/8/24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D5160-838B-9F48-8495-4AF36A5FDB75}" type="slidenum">
              <a:rPr lang="en-US" smtClean="0"/>
              <a:t>‹#›</a:t>
            </a:fld>
            <a:endParaRPr lang="en-US"/>
          </a:p>
        </p:txBody>
      </p:sp>
    </p:spTree>
    <p:extLst>
      <p:ext uri="{BB962C8B-B14F-4D97-AF65-F5344CB8AC3E}">
        <p14:creationId xmlns:p14="http://schemas.microsoft.com/office/powerpoint/2010/main" val="40404907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012F71B-E4A0-D64B-A23B-7542DD5AD780}" type="datetimeFigureOut">
              <a:rPr lang="en-US" smtClean="0"/>
              <a:t>10/8/24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D5160-838B-9F48-8495-4AF36A5FDB75}" type="slidenum">
              <a:rPr lang="en-US" smtClean="0"/>
              <a:t>‹#›</a:t>
            </a:fld>
            <a:endParaRPr lang="en-US"/>
          </a:p>
        </p:txBody>
      </p:sp>
    </p:spTree>
    <p:extLst>
      <p:ext uri="{BB962C8B-B14F-4D97-AF65-F5344CB8AC3E}">
        <p14:creationId xmlns:p14="http://schemas.microsoft.com/office/powerpoint/2010/main" val="18950062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12F71B-E4A0-D64B-A23B-7542DD5AD780}"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D5160-838B-9F48-8495-4AF36A5FDB75}" type="slidenum">
              <a:rPr lang="en-US" smtClean="0"/>
              <a:t>‹#›</a:t>
            </a:fld>
            <a:endParaRPr lang="en-US"/>
          </a:p>
        </p:txBody>
      </p:sp>
    </p:spTree>
    <p:extLst>
      <p:ext uri="{BB962C8B-B14F-4D97-AF65-F5344CB8AC3E}">
        <p14:creationId xmlns:p14="http://schemas.microsoft.com/office/powerpoint/2010/main" val="20138464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12F71B-E4A0-D64B-A23B-7542DD5AD780}"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D5160-838B-9F48-8495-4AF36A5FDB75}" type="slidenum">
              <a:rPr lang="en-US" smtClean="0"/>
              <a:t>‹#›</a:t>
            </a:fld>
            <a:endParaRPr lang="en-US"/>
          </a:p>
        </p:txBody>
      </p:sp>
    </p:spTree>
    <p:extLst>
      <p:ext uri="{BB962C8B-B14F-4D97-AF65-F5344CB8AC3E}">
        <p14:creationId xmlns:p14="http://schemas.microsoft.com/office/powerpoint/2010/main" val="32948707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FA808C4-2CA8-E66D-C06B-E375FBB3E96D}"/>
              </a:ext>
            </a:extLst>
          </p:cNvPr>
          <p:cNvSpPr>
            <a:spLocks noGrp="1"/>
          </p:cNvSpPr>
          <p:nvPr>
            <p:ph type="dt" sz="half" idx="10"/>
          </p:nvPr>
        </p:nvSpPr>
        <p:spPr/>
        <p:txBody>
          <a:bodyPr/>
          <a:lstStyle>
            <a:lvl1pPr defTabSz="685800" eaLnBrk="0" hangingPunct="0">
              <a:defRPr/>
            </a:lvl1pPr>
          </a:lstStyle>
          <a:p>
            <a:pPr>
              <a:defRPr/>
            </a:pPr>
            <a:fld id="{EFDAB3ED-E282-E94F-A768-9B754DF4802A}" type="datetimeFigureOut">
              <a:rPr lang="en-US" altLang="en-US"/>
              <a:pPr>
                <a:defRPr/>
              </a:pPr>
              <a:t>10/8/24</a:t>
            </a:fld>
            <a:endParaRPr lang="en-US" altLang="en-US"/>
          </a:p>
        </p:txBody>
      </p:sp>
      <p:sp>
        <p:nvSpPr>
          <p:cNvPr id="5" name="Footer Placeholder 4">
            <a:extLst>
              <a:ext uri="{FF2B5EF4-FFF2-40B4-BE49-F238E27FC236}">
                <a16:creationId xmlns:a16="http://schemas.microsoft.com/office/drawing/2014/main" id="{5EEC3177-3486-BCE1-5B8F-6703120A4994}"/>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11FF87D-F91F-FD92-5798-267E62584C98}"/>
              </a:ext>
            </a:extLst>
          </p:cNvPr>
          <p:cNvSpPr>
            <a:spLocks noGrp="1"/>
          </p:cNvSpPr>
          <p:nvPr>
            <p:ph type="sldNum" sz="quarter" idx="12"/>
          </p:nvPr>
        </p:nvSpPr>
        <p:spPr/>
        <p:txBody>
          <a:bodyPr/>
          <a:lstStyle>
            <a:lvl1pPr defTabSz="685800" eaLnBrk="0" hangingPunct="0">
              <a:defRPr/>
            </a:lvl1pPr>
          </a:lstStyle>
          <a:p>
            <a:pPr>
              <a:defRPr/>
            </a:pPr>
            <a:fld id="{EB6EFC65-083F-9F45-AD58-155EB7E7883F}" type="slidenum">
              <a:rPr lang="en-US" altLang="en-US"/>
              <a:pPr>
                <a:defRPr/>
              </a:pPr>
              <a:t>‹#›</a:t>
            </a:fld>
            <a:endParaRPr lang="en-US" altLang="en-US"/>
          </a:p>
        </p:txBody>
      </p:sp>
    </p:spTree>
    <p:extLst>
      <p:ext uri="{BB962C8B-B14F-4D97-AF65-F5344CB8AC3E}">
        <p14:creationId xmlns:p14="http://schemas.microsoft.com/office/powerpoint/2010/main" val="34583681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D8ACB-5B91-78A3-F25C-109199F945F4}"/>
              </a:ext>
            </a:extLst>
          </p:cNvPr>
          <p:cNvSpPr>
            <a:spLocks noGrp="1"/>
          </p:cNvSpPr>
          <p:nvPr>
            <p:ph type="dt" sz="half" idx="10"/>
          </p:nvPr>
        </p:nvSpPr>
        <p:spPr/>
        <p:txBody>
          <a:bodyPr/>
          <a:lstStyle>
            <a:lvl1pPr defTabSz="685800" eaLnBrk="0" hangingPunct="0">
              <a:defRPr/>
            </a:lvl1pPr>
          </a:lstStyle>
          <a:p>
            <a:pPr>
              <a:defRPr/>
            </a:pPr>
            <a:fld id="{483B109E-D06E-8348-8B94-B1DF2AF78690}" type="datetimeFigureOut">
              <a:rPr lang="en-US" altLang="en-US"/>
              <a:pPr>
                <a:defRPr/>
              </a:pPr>
              <a:t>10/8/24</a:t>
            </a:fld>
            <a:endParaRPr lang="en-US" altLang="en-US"/>
          </a:p>
        </p:txBody>
      </p:sp>
      <p:sp>
        <p:nvSpPr>
          <p:cNvPr id="5" name="Footer Placeholder 4">
            <a:extLst>
              <a:ext uri="{FF2B5EF4-FFF2-40B4-BE49-F238E27FC236}">
                <a16:creationId xmlns:a16="http://schemas.microsoft.com/office/drawing/2014/main" id="{D0989C26-EC5B-2B08-5C14-4F3111254EA9}"/>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D5ADB8B-074A-4782-0636-AB2283BEBFFA}"/>
              </a:ext>
            </a:extLst>
          </p:cNvPr>
          <p:cNvSpPr>
            <a:spLocks noGrp="1"/>
          </p:cNvSpPr>
          <p:nvPr>
            <p:ph type="sldNum" sz="quarter" idx="12"/>
          </p:nvPr>
        </p:nvSpPr>
        <p:spPr/>
        <p:txBody>
          <a:bodyPr/>
          <a:lstStyle>
            <a:lvl1pPr defTabSz="685800" eaLnBrk="0" hangingPunct="0">
              <a:defRPr/>
            </a:lvl1pPr>
          </a:lstStyle>
          <a:p>
            <a:pPr>
              <a:defRPr/>
            </a:pPr>
            <a:fld id="{7B6E973C-BF05-3A4F-8FE5-B1EE506F4EDF}" type="slidenum">
              <a:rPr lang="en-US" altLang="en-US"/>
              <a:pPr>
                <a:defRPr/>
              </a:pPr>
              <a:t>‹#›</a:t>
            </a:fld>
            <a:endParaRPr lang="en-US" altLang="en-US"/>
          </a:p>
        </p:txBody>
      </p:sp>
    </p:spTree>
    <p:extLst>
      <p:ext uri="{BB962C8B-B14F-4D97-AF65-F5344CB8AC3E}">
        <p14:creationId xmlns:p14="http://schemas.microsoft.com/office/powerpoint/2010/main" val="12665544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FFFB48-2A8D-1843-F97B-95E6EB0B27F3}"/>
              </a:ext>
            </a:extLst>
          </p:cNvPr>
          <p:cNvSpPr>
            <a:spLocks noGrp="1"/>
          </p:cNvSpPr>
          <p:nvPr>
            <p:ph type="dt" sz="half" idx="10"/>
          </p:nvPr>
        </p:nvSpPr>
        <p:spPr/>
        <p:txBody>
          <a:bodyPr/>
          <a:lstStyle>
            <a:lvl1pPr defTabSz="685800" eaLnBrk="0" hangingPunct="0">
              <a:defRPr/>
            </a:lvl1pPr>
          </a:lstStyle>
          <a:p>
            <a:pPr>
              <a:defRPr/>
            </a:pPr>
            <a:fld id="{E382892D-A4DA-F244-942E-C2479B06C137}" type="datetimeFigureOut">
              <a:rPr lang="en-US" altLang="en-US"/>
              <a:pPr>
                <a:defRPr/>
              </a:pPr>
              <a:t>10/8/24</a:t>
            </a:fld>
            <a:endParaRPr lang="en-US" altLang="en-US"/>
          </a:p>
        </p:txBody>
      </p:sp>
      <p:sp>
        <p:nvSpPr>
          <p:cNvPr id="5" name="Footer Placeholder 4">
            <a:extLst>
              <a:ext uri="{FF2B5EF4-FFF2-40B4-BE49-F238E27FC236}">
                <a16:creationId xmlns:a16="http://schemas.microsoft.com/office/drawing/2014/main" id="{EFB13B10-F0BF-B070-BA7F-1C67707AC5C4}"/>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FD43EC3B-F5B2-6274-7AB4-06B45D2D289A}"/>
              </a:ext>
            </a:extLst>
          </p:cNvPr>
          <p:cNvSpPr>
            <a:spLocks noGrp="1"/>
          </p:cNvSpPr>
          <p:nvPr>
            <p:ph type="sldNum" sz="quarter" idx="12"/>
          </p:nvPr>
        </p:nvSpPr>
        <p:spPr/>
        <p:txBody>
          <a:bodyPr/>
          <a:lstStyle>
            <a:lvl1pPr defTabSz="685800" eaLnBrk="0" hangingPunct="0">
              <a:defRPr/>
            </a:lvl1pPr>
          </a:lstStyle>
          <a:p>
            <a:pPr>
              <a:defRPr/>
            </a:pPr>
            <a:fld id="{BF794CC6-EB76-544E-B44A-5DCB9E6BC31A}" type="slidenum">
              <a:rPr lang="en-US" altLang="en-US"/>
              <a:pPr>
                <a:defRPr/>
              </a:pPr>
              <a:t>‹#›</a:t>
            </a:fld>
            <a:endParaRPr lang="en-US" altLang="en-US"/>
          </a:p>
        </p:txBody>
      </p:sp>
    </p:spTree>
    <p:extLst>
      <p:ext uri="{BB962C8B-B14F-4D97-AF65-F5344CB8AC3E}">
        <p14:creationId xmlns:p14="http://schemas.microsoft.com/office/powerpoint/2010/main" val="5375144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291C5B-83A8-7093-E0D3-2427AAF712B8}"/>
              </a:ext>
            </a:extLst>
          </p:cNvPr>
          <p:cNvSpPr>
            <a:spLocks noGrp="1"/>
          </p:cNvSpPr>
          <p:nvPr>
            <p:ph type="dt" sz="half" idx="10"/>
          </p:nvPr>
        </p:nvSpPr>
        <p:spPr/>
        <p:txBody>
          <a:bodyPr/>
          <a:lstStyle>
            <a:lvl1pPr defTabSz="685800" eaLnBrk="0" hangingPunct="0">
              <a:defRPr/>
            </a:lvl1pPr>
          </a:lstStyle>
          <a:p>
            <a:pPr>
              <a:defRPr/>
            </a:pPr>
            <a:fld id="{EC4C296A-CEDF-7744-BDB2-C2CC628EA512}" type="datetimeFigureOut">
              <a:rPr lang="en-US" altLang="en-US"/>
              <a:pPr>
                <a:defRPr/>
              </a:pPr>
              <a:t>10/8/24</a:t>
            </a:fld>
            <a:endParaRPr lang="en-US" altLang="en-US"/>
          </a:p>
        </p:txBody>
      </p:sp>
      <p:sp>
        <p:nvSpPr>
          <p:cNvPr id="6" name="Footer Placeholder 5">
            <a:extLst>
              <a:ext uri="{FF2B5EF4-FFF2-40B4-BE49-F238E27FC236}">
                <a16:creationId xmlns:a16="http://schemas.microsoft.com/office/drawing/2014/main" id="{5FD22D1D-ED29-AC45-FFD8-EADFE1884C94}"/>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8B1D2D0A-A8A3-0314-75EB-9D94491E3887}"/>
              </a:ext>
            </a:extLst>
          </p:cNvPr>
          <p:cNvSpPr>
            <a:spLocks noGrp="1"/>
          </p:cNvSpPr>
          <p:nvPr>
            <p:ph type="sldNum" sz="quarter" idx="12"/>
          </p:nvPr>
        </p:nvSpPr>
        <p:spPr/>
        <p:txBody>
          <a:bodyPr/>
          <a:lstStyle>
            <a:lvl1pPr defTabSz="685800" eaLnBrk="0" hangingPunct="0">
              <a:defRPr/>
            </a:lvl1pPr>
          </a:lstStyle>
          <a:p>
            <a:pPr>
              <a:defRPr/>
            </a:pPr>
            <a:fld id="{7C6DB64D-1839-7C4C-A249-8A1493CE6847}" type="slidenum">
              <a:rPr lang="en-US" altLang="en-US"/>
              <a:pPr>
                <a:defRPr/>
              </a:pPr>
              <a:t>‹#›</a:t>
            </a:fld>
            <a:endParaRPr lang="en-US" altLang="en-US"/>
          </a:p>
        </p:txBody>
      </p:sp>
    </p:spTree>
    <p:extLst>
      <p:ext uri="{BB962C8B-B14F-4D97-AF65-F5344CB8AC3E}">
        <p14:creationId xmlns:p14="http://schemas.microsoft.com/office/powerpoint/2010/main" val="13315176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140DC6-8812-DE6E-84A4-52B09BE8CBB5}"/>
              </a:ext>
            </a:extLst>
          </p:cNvPr>
          <p:cNvSpPr>
            <a:spLocks noGrp="1"/>
          </p:cNvSpPr>
          <p:nvPr>
            <p:ph type="dt" sz="half" idx="10"/>
          </p:nvPr>
        </p:nvSpPr>
        <p:spPr/>
        <p:txBody>
          <a:bodyPr/>
          <a:lstStyle>
            <a:lvl1pPr defTabSz="685800" eaLnBrk="0" hangingPunct="0">
              <a:defRPr/>
            </a:lvl1pPr>
          </a:lstStyle>
          <a:p>
            <a:pPr>
              <a:defRPr/>
            </a:pPr>
            <a:fld id="{295DA9B9-48B3-A84C-9884-62F974C142B0}" type="datetimeFigureOut">
              <a:rPr lang="en-US" altLang="en-US"/>
              <a:pPr>
                <a:defRPr/>
              </a:pPr>
              <a:t>10/8/24</a:t>
            </a:fld>
            <a:endParaRPr lang="en-US" altLang="en-US"/>
          </a:p>
        </p:txBody>
      </p:sp>
      <p:sp>
        <p:nvSpPr>
          <p:cNvPr id="8" name="Footer Placeholder 7">
            <a:extLst>
              <a:ext uri="{FF2B5EF4-FFF2-40B4-BE49-F238E27FC236}">
                <a16:creationId xmlns:a16="http://schemas.microsoft.com/office/drawing/2014/main" id="{7F150E59-A25D-30D4-8B2E-5B71A00CEB70}"/>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530AEBD8-3B2C-A86C-B7B9-CFF008B5B5ED}"/>
              </a:ext>
            </a:extLst>
          </p:cNvPr>
          <p:cNvSpPr>
            <a:spLocks noGrp="1"/>
          </p:cNvSpPr>
          <p:nvPr>
            <p:ph type="sldNum" sz="quarter" idx="12"/>
          </p:nvPr>
        </p:nvSpPr>
        <p:spPr/>
        <p:txBody>
          <a:bodyPr/>
          <a:lstStyle>
            <a:lvl1pPr defTabSz="685800" eaLnBrk="0" hangingPunct="0">
              <a:defRPr/>
            </a:lvl1pPr>
          </a:lstStyle>
          <a:p>
            <a:pPr>
              <a:defRPr/>
            </a:pPr>
            <a:fld id="{2D824B23-998D-FA40-BCFF-C097D2C94BA7}" type="slidenum">
              <a:rPr lang="en-US" altLang="en-US"/>
              <a:pPr>
                <a:defRPr/>
              </a:pPr>
              <a:t>‹#›</a:t>
            </a:fld>
            <a:endParaRPr lang="en-US" altLang="en-US"/>
          </a:p>
        </p:txBody>
      </p:sp>
    </p:spTree>
    <p:extLst>
      <p:ext uri="{BB962C8B-B14F-4D97-AF65-F5344CB8AC3E}">
        <p14:creationId xmlns:p14="http://schemas.microsoft.com/office/powerpoint/2010/main" val="462082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BB129A-B457-8540-9D5E-D05069BACA29}" type="datetimeFigureOut">
              <a:rPr lang="en-US" smtClean="0"/>
              <a:t>10/8/24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5CD06C-7580-C44E-BB4D-640D15E74FD8}" type="slidenum">
              <a:rPr lang="en-US" smtClean="0"/>
              <a:t>‹#›</a:t>
            </a:fld>
            <a:endParaRPr lang="en-US"/>
          </a:p>
        </p:txBody>
      </p:sp>
    </p:spTree>
    <p:extLst>
      <p:ext uri="{BB962C8B-B14F-4D97-AF65-F5344CB8AC3E}">
        <p14:creationId xmlns:p14="http://schemas.microsoft.com/office/powerpoint/2010/main" val="33841366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B89CCD-FF7B-534D-3D1E-0DA0CC479FCC}"/>
              </a:ext>
            </a:extLst>
          </p:cNvPr>
          <p:cNvSpPr>
            <a:spLocks noGrp="1"/>
          </p:cNvSpPr>
          <p:nvPr>
            <p:ph type="dt" sz="half" idx="10"/>
          </p:nvPr>
        </p:nvSpPr>
        <p:spPr/>
        <p:txBody>
          <a:bodyPr/>
          <a:lstStyle>
            <a:lvl1pPr defTabSz="685800" eaLnBrk="0" hangingPunct="0">
              <a:defRPr/>
            </a:lvl1pPr>
          </a:lstStyle>
          <a:p>
            <a:pPr>
              <a:defRPr/>
            </a:pPr>
            <a:fld id="{0D61ECAA-94E7-EB44-AC19-5B307B8C0D80}" type="datetimeFigureOut">
              <a:rPr lang="en-US" altLang="en-US"/>
              <a:pPr>
                <a:defRPr/>
              </a:pPr>
              <a:t>10/8/24</a:t>
            </a:fld>
            <a:endParaRPr lang="en-US" altLang="en-US"/>
          </a:p>
        </p:txBody>
      </p:sp>
      <p:sp>
        <p:nvSpPr>
          <p:cNvPr id="4" name="Footer Placeholder 3">
            <a:extLst>
              <a:ext uri="{FF2B5EF4-FFF2-40B4-BE49-F238E27FC236}">
                <a16:creationId xmlns:a16="http://schemas.microsoft.com/office/drawing/2014/main" id="{8EC5A9A6-678F-ADD3-8733-89EB166FEDA2}"/>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7D001EA1-A331-7861-4927-CF42BAA008FF}"/>
              </a:ext>
            </a:extLst>
          </p:cNvPr>
          <p:cNvSpPr>
            <a:spLocks noGrp="1"/>
          </p:cNvSpPr>
          <p:nvPr>
            <p:ph type="sldNum" sz="quarter" idx="12"/>
          </p:nvPr>
        </p:nvSpPr>
        <p:spPr/>
        <p:txBody>
          <a:bodyPr/>
          <a:lstStyle>
            <a:lvl1pPr defTabSz="685800" eaLnBrk="0" hangingPunct="0">
              <a:defRPr/>
            </a:lvl1pPr>
          </a:lstStyle>
          <a:p>
            <a:pPr>
              <a:defRPr/>
            </a:pPr>
            <a:fld id="{09B1A80D-93E6-2047-98DF-C7B8256E344F}" type="slidenum">
              <a:rPr lang="en-US" altLang="en-US"/>
              <a:pPr>
                <a:defRPr/>
              </a:pPr>
              <a:t>‹#›</a:t>
            </a:fld>
            <a:endParaRPr lang="en-US" altLang="en-US"/>
          </a:p>
        </p:txBody>
      </p:sp>
    </p:spTree>
    <p:extLst>
      <p:ext uri="{BB962C8B-B14F-4D97-AF65-F5344CB8AC3E}">
        <p14:creationId xmlns:p14="http://schemas.microsoft.com/office/powerpoint/2010/main" val="2529998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CF4B20-E434-5EBE-B892-06E8B1079CC1}"/>
              </a:ext>
            </a:extLst>
          </p:cNvPr>
          <p:cNvSpPr>
            <a:spLocks noGrp="1"/>
          </p:cNvSpPr>
          <p:nvPr>
            <p:ph type="dt" sz="half" idx="10"/>
          </p:nvPr>
        </p:nvSpPr>
        <p:spPr/>
        <p:txBody>
          <a:bodyPr/>
          <a:lstStyle>
            <a:lvl1pPr defTabSz="685800" eaLnBrk="0" hangingPunct="0">
              <a:defRPr/>
            </a:lvl1pPr>
          </a:lstStyle>
          <a:p>
            <a:pPr>
              <a:defRPr/>
            </a:pPr>
            <a:fld id="{466A8938-4F23-DA44-B5A8-A95E98DAFBE8}" type="datetimeFigureOut">
              <a:rPr lang="en-US" altLang="en-US"/>
              <a:pPr>
                <a:defRPr/>
              </a:pPr>
              <a:t>10/8/24</a:t>
            </a:fld>
            <a:endParaRPr lang="en-US" altLang="en-US"/>
          </a:p>
        </p:txBody>
      </p:sp>
      <p:sp>
        <p:nvSpPr>
          <p:cNvPr id="3" name="Footer Placeholder 2">
            <a:extLst>
              <a:ext uri="{FF2B5EF4-FFF2-40B4-BE49-F238E27FC236}">
                <a16:creationId xmlns:a16="http://schemas.microsoft.com/office/drawing/2014/main" id="{5A57869E-3C7D-FA51-69C9-F84CEDF20F74}"/>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5D8E9F83-11C6-6735-3ACE-A5C32D81E178}"/>
              </a:ext>
            </a:extLst>
          </p:cNvPr>
          <p:cNvSpPr>
            <a:spLocks noGrp="1"/>
          </p:cNvSpPr>
          <p:nvPr>
            <p:ph type="sldNum" sz="quarter" idx="12"/>
          </p:nvPr>
        </p:nvSpPr>
        <p:spPr/>
        <p:txBody>
          <a:bodyPr/>
          <a:lstStyle>
            <a:lvl1pPr defTabSz="685800" eaLnBrk="0" hangingPunct="0">
              <a:defRPr/>
            </a:lvl1pPr>
          </a:lstStyle>
          <a:p>
            <a:pPr>
              <a:defRPr/>
            </a:pPr>
            <a:fld id="{77305CF1-6F39-4544-AF7E-A249D1146E84}" type="slidenum">
              <a:rPr lang="en-US" altLang="en-US"/>
              <a:pPr>
                <a:defRPr/>
              </a:pPr>
              <a:t>‹#›</a:t>
            </a:fld>
            <a:endParaRPr lang="en-US" altLang="en-US"/>
          </a:p>
        </p:txBody>
      </p:sp>
    </p:spTree>
    <p:extLst>
      <p:ext uri="{BB962C8B-B14F-4D97-AF65-F5344CB8AC3E}">
        <p14:creationId xmlns:p14="http://schemas.microsoft.com/office/powerpoint/2010/main" val="37375362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A9A5AAB4-7D2C-55FB-D5E5-1B03E0E7BE21}"/>
              </a:ext>
            </a:extLst>
          </p:cNvPr>
          <p:cNvSpPr>
            <a:spLocks noGrp="1"/>
          </p:cNvSpPr>
          <p:nvPr>
            <p:ph type="dt" sz="half" idx="10"/>
          </p:nvPr>
        </p:nvSpPr>
        <p:spPr/>
        <p:txBody>
          <a:bodyPr/>
          <a:lstStyle>
            <a:lvl1pPr defTabSz="685800" eaLnBrk="0" hangingPunct="0">
              <a:defRPr/>
            </a:lvl1pPr>
          </a:lstStyle>
          <a:p>
            <a:pPr>
              <a:defRPr/>
            </a:pPr>
            <a:fld id="{566E700E-5E5E-6043-8E45-D04294DD8B61}" type="datetimeFigureOut">
              <a:rPr lang="en-US" altLang="en-US"/>
              <a:pPr>
                <a:defRPr/>
              </a:pPr>
              <a:t>10/8/24</a:t>
            </a:fld>
            <a:endParaRPr lang="en-US" altLang="en-US"/>
          </a:p>
        </p:txBody>
      </p:sp>
      <p:sp>
        <p:nvSpPr>
          <p:cNvPr id="6" name="Footer Placeholder 5">
            <a:extLst>
              <a:ext uri="{FF2B5EF4-FFF2-40B4-BE49-F238E27FC236}">
                <a16:creationId xmlns:a16="http://schemas.microsoft.com/office/drawing/2014/main" id="{D9794951-A0C5-84D5-4785-0E67B219A4B3}"/>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4E792DEB-E559-8BA5-259D-6346670007FE}"/>
              </a:ext>
            </a:extLst>
          </p:cNvPr>
          <p:cNvSpPr>
            <a:spLocks noGrp="1"/>
          </p:cNvSpPr>
          <p:nvPr>
            <p:ph type="sldNum" sz="quarter" idx="12"/>
          </p:nvPr>
        </p:nvSpPr>
        <p:spPr/>
        <p:txBody>
          <a:bodyPr/>
          <a:lstStyle>
            <a:lvl1pPr defTabSz="685800" eaLnBrk="0" hangingPunct="0">
              <a:defRPr/>
            </a:lvl1pPr>
          </a:lstStyle>
          <a:p>
            <a:pPr>
              <a:defRPr/>
            </a:pPr>
            <a:fld id="{0075B29C-D53D-5A41-9B9E-A8BFEFFCB9AE}" type="slidenum">
              <a:rPr lang="en-US" altLang="en-US"/>
              <a:pPr>
                <a:defRPr/>
              </a:pPr>
              <a:t>‹#›</a:t>
            </a:fld>
            <a:endParaRPr lang="en-US" altLang="en-US"/>
          </a:p>
        </p:txBody>
      </p:sp>
    </p:spTree>
    <p:extLst>
      <p:ext uri="{BB962C8B-B14F-4D97-AF65-F5344CB8AC3E}">
        <p14:creationId xmlns:p14="http://schemas.microsoft.com/office/powerpoint/2010/main" val="23761328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0CEB12F1-567B-1173-7A66-C1C1DD9AF623}"/>
              </a:ext>
            </a:extLst>
          </p:cNvPr>
          <p:cNvSpPr>
            <a:spLocks noGrp="1"/>
          </p:cNvSpPr>
          <p:nvPr>
            <p:ph type="dt" sz="half" idx="10"/>
          </p:nvPr>
        </p:nvSpPr>
        <p:spPr/>
        <p:txBody>
          <a:bodyPr/>
          <a:lstStyle>
            <a:lvl1pPr defTabSz="685800" eaLnBrk="0" hangingPunct="0">
              <a:defRPr/>
            </a:lvl1pPr>
          </a:lstStyle>
          <a:p>
            <a:pPr>
              <a:defRPr/>
            </a:pPr>
            <a:fld id="{B4C7F0C7-D2BB-1641-8162-B8A28668FCAA}" type="datetimeFigureOut">
              <a:rPr lang="en-US" altLang="en-US"/>
              <a:pPr>
                <a:defRPr/>
              </a:pPr>
              <a:t>10/8/24</a:t>
            </a:fld>
            <a:endParaRPr lang="en-US" altLang="en-US"/>
          </a:p>
        </p:txBody>
      </p:sp>
      <p:sp>
        <p:nvSpPr>
          <p:cNvPr id="6" name="Footer Placeholder 5">
            <a:extLst>
              <a:ext uri="{FF2B5EF4-FFF2-40B4-BE49-F238E27FC236}">
                <a16:creationId xmlns:a16="http://schemas.microsoft.com/office/drawing/2014/main" id="{95215CE4-998D-B69E-D4A9-AD1A76BC219F}"/>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B578148C-55A3-96EF-6981-066DD54BE2D4}"/>
              </a:ext>
            </a:extLst>
          </p:cNvPr>
          <p:cNvSpPr>
            <a:spLocks noGrp="1"/>
          </p:cNvSpPr>
          <p:nvPr>
            <p:ph type="sldNum" sz="quarter" idx="12"/>
          </p:nvPr>
        </p:nvSpPr>
        <p:spPr/>
        <p:txBody>
          <a:bodyPr/>
          <a:lstStyle>
            <a:lvl1pPr defTabSz="685800" eaLnBrk="0" hangingPunct="0">
              <a:defRPr/>
            </a:lvl1pPr>
          </a:lstStyle>
          <a:p>
            <a:pPr>
              <a:defRPr/>
            </a:pPr>
            <a:fld id="{B1BA2C2A-5370-2F4B-9526-B05515DFBB74}" type="slidenum">
              <a:rPr lang="en-US" altLang="en-US"/>
              <a:pPr>
                <a:defRPr/>
              </a:pPr>
              <a:t>‹#›</a:t>
            </a:fld>
            <a:endParaRPr lang="en-US" altLang="en-US"/>
          </a:p>
        </p:txBody>
      </p:sp>
    </p:spTree>
    <p:extLst>
      <p:ext uri="{BB962C8B-B14F-4D97-AF65-F5344CB8AC3E}">
        <p14:creationId xmlns:p14="http://schemas.microsoft.com/office/powerpoint/2010/main" val="15654034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B972EE-758C-B97F-1D87-AC5A352D75DA}"/>
              </a:ext>
            </a:extLst>
          </p:cNvPr>
          <p:cNvSpPr>
            <a:spLocks noGrp="1"/>
          </p:cNvSpPr>
          <p:nvPr>
            <p:ph type="dt" sz="half" idx="10"/>
          </p:nvPr>
        </p:nvSpPr>
        <p:spPr/>
        <p:txBody>
          <a:bodyPr/>
          <a:lstStyle>
            <a:lvl1pPr defTabSz="685800" eaLnBrk="0" hangingPunct="0">
              <a:defRPr/>
            </a:lvl1pPr>
          </a:lstStyle>
          <a:p>
            <a:pPr>
              <a:defRPr/>
            </a:pPr>
            <a:fld id="{2B5D5ACA-AA97-EC4C-B389-11F06DA86226}" type="datetimeFigureOut">
              <a:rPr lang="en-US" altLang="en-US"/>
              <a:pPr>
                <a:defRPr/>
              </a:pPr>
              <a:t>10/8/24</a:t>
            </a:fld>
            <a:endParaRPr lang="en-US" altLang="en-US"/>
          </a:p>
        </p:txBody>
      </p:sp>
      <p:sp>
        <p:nvSpPr>
          <p:cNvPr id="5" name="Footer Placeholder 4">
            <a:extLst>
              <a:ext uri="{FF2B5EF4-FFF2-40B4-BE49-F238E27FC236}">
                <a16:creationId xmlns:a16="http://schemas.microsoft.com/office/drawing/2014/main" id="{2D98E4B6-072E-87D9-8786-E7CE23FC6DEA}"/>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87055CD6-666E-097C-0E07-C30FFB18FAB2}"/>
              </a:ext>
            </a:extLst>
          </p:cNvPr>
          <p:cNvSpPr>
            <a:spLocks noGrp="1"/>
          </p:cNvSpPr>
          <p:nvPr>
            <p:ph type="sldNum" sz="quarter" idx="12"/>
          </p:nvPr>
        </p:nvSpPr>
        <p:spPr/>
        <p:txBody>
          <a:bodyPr/>
          <a:lstStyle>
            <a:lvl1pPr defTabSz="685800" eaLnBrk="0" hangingPunct="0">
              <a:defRPr/>
            </a:lvl1pPr>
          </a:lstStyle>
          <a:p>
            <a:pPr>
              <a:defRPr/>
            </a:pPr>
            <a:fld id="{E8027E3F-D0B9-F34A-8607-600F34A7560B}" type="slidenum">
              <a:rPr lang="en-US" altLang="en-US"/>
              <a:pPr>
                <a:defRPr/>
              </a:pPr>
              <a:t>‹#›</a:t>
            </a:fld>
            <a:endParaRPr lang="en-US" altLang="en-US"/>
          </a:p>
        </p:txBody>
      </p:sp>
    </p:spTree>
    <p:extLst>
      <p:ext uri="{BB962C8B-B14F-4D97-AF65-F5344CB8AC3E}">
        <p14:creationId xmlns:p14="http://schemas.microsoft.com/office/powerpoint/2010/main" val="5245967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EEFA4-DC8A-9ECF-0B3A-538F396D847D}"/>
              </a:ext>
            </a:extLst>
          </p:cNvPr>
          <p:cNvSpPr>
            <a:spLocks noGrp="1"/>
          </p:cNvSpPr>
          <p:nvPr>
            <p:ph type="dt" sz="half" idx="10"/>
          </p:nvPr>
        </p:nvSpPr>
        <p:spPr/>
        <p:txBody>
          <a:bodyPr/>
          <a:lstStyle>
            <a:lvl1pPr defTabSz="685800" eaLnBrk="0" hangingPunct="0">
              <a:defRPr/>
            </a:lvl1pPr>
          </a:lstStyle>
          <a:p>
            <a:pPr>
              <a:defRPr/>
            </a:pPr>
            <a:fld id="{AA380672-63B2-2747-BAFE-79393933AB09}" type="datetimeFigureOut">
              <a:rPr lang="en-US" altLang="en-US"/>
              <a:pPr>
                <a:defRPr/>
              </a:pPr>
              <a:t>10/8/24</a:t>
            </a:fld>
            <a:endParaRPr lang="en-US" altLang="en-US"/>
          </a:p>
        </p:txBody>
      </p:sp>
      <p:sp>
        <p:nvSpPr>
          <p:cNvPr id="5" name="Footer Placeholder 4">
            <a:extLst>
              <a:ext uri="{FF2B5EF4-FFF2-40B4-BE49-F238E27FC236}">
                <a16:creationId xmlns:a16="http://schemas.microsoft.com/office/drawing/2014/main" id="{BDF83B19-E4FC-1F1F-572B-CACD0FB32A3F}"/>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FE06B22D-64AA-8217-15C9-C0774D60BFB3}"/>
              </a:ext>
            </a:extLst>
          </p:cNvPr>
          <p:cNvSpPr>
            <a:spLocks noGrp="1"/>
          </p:cNvSpPr>
          <p:nvPr>
            <p:ph type="sldNum" sz="quarter" idx="12"/>
          </p:nvPr>
        </p:nvSpPr>
        <p:spPr/>
        <p:txBody>
          <a:bodyPr/>
          <a:lstStyle>
            <a:lvl1pPr defTabSz="685800" eaLnBrk="0" hangingPunct="0">
              <a:defRPr/>
            </a:lvl1pPr>
          </a:lstStyle>
          <a:p>
            <a:pPr>
              <a:defRPr/>
            </a:pPr>
            <a:fld id="{F8E9112A-19DC-744C-B668-15190BD0E0D6}" type="slidenum">
              <a:rPr lang="en-US" altLang="en-US"/>
              <a:pPr>
                <a:defRPr/>
              </a:pPr>
              <a:t>‹#›</a:t>
            </a:fld>
            <a:endParaRPr lang="en-US" altLang="en-US"/>
          </a:p>
        </p:txBody>
      </p:sp>
    </p:spTree>
    <p:extLst>
      <p:ext uri="{BB962C8B-B14F-4D97-AF65-F5344CB8AC3E}">
        <p14:creationId xmlns:p14="http://schemas.microsoft.com/office/powerpoint/2010/main" val="14342206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7759817-762D-37B6-7919-ED4ABB742DD9}"/>
              </a:ext>
            </a:extLst>
          </p:cNvPr>
          <p:cNvSpPr>
            <a:spLocks noGrp="1"/>
          </p:cNvSpPr>
          <p:nvPr>
            <p:ph type="dt" sz="half" idx="10"/>
          </p:nvPr>
        </p:nvSpPr>
        <p:spPr/>
        <p:txBody>
          <a:bodyPr/>
          <a:lstStyle>
            <a:lvl1pPr defTabSz="685800" eaLnBrk="0" hangingPunct="0">
              <a:defRPr/>
            </a:lvl1pPr>
          </a:lstStyle>
          <a:p>
            <a:pPr>
              <a:defRPr/>
            </a:pPr>
            <a:fld id="{672D7895-8106-C642-BEF6-57F1217C7D97}" type="datetimeFigureOut">
              <a:rPr lang="en-US" altLang="en-US"/>
              <a:pPr>
                <a:defRPr/>
              </a:pPr>
              <a:t>10/8/24</a:t>
            </a:fld>
            <a:endParaRPr lang="en-US" altLang="en-US"/>
          </a:p>
        </p:txBody>
      </p:sp>
      <p:sp>
        <p:nvSpPr>
          <p:cNvPr id="5" name="Footer Placeholder 4">
            <a:extLst>
              <a:ext uri="{FF2B5EF4-FFF2-40B4-BE49-F238E27FC236}">
                <a16:creationId xmlns:a16="http://schemas.microsoft.com/office/drawing/2014/main" id="{4095FA6F-00E4-D2B6-760D-CF3C83981F91}"/>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553DFE9-D218-0DF6-7856-28E647B60E58}"/>
              </a:ext>
            </a:extLst>
          </p:cNvPr>
          <p:cNvSpPr>
            <a:spLocks noGrp="1"/>
          </p:cNvSpPr>
          <p:nvPr>
            <p:ph type="sldNum" sz="quarter" idx="12"/>
          </p:nvPr>
        </p:nvSpPr>
        <p:spPr/>
        <p:txBody>
          <a:bodyPr/>
          <a:lstStyle>
            <a:lvl1pPr defTabSz="685800" eaLnBrk="0" hangingPunct="0">
              <a:defRPr/>
            </a:lvl1pPr>
          </a:lstStyle>
          <a:p>
            <a:pPr>
              <a:defRPr/>
            </a:pPr>
            <a:fld id="{CB79D7AB-9B5C-934B-9263-B20DAD24993C}" type="slidenum">
              <a:rPr lang="en-US" altLang="en-US"/>
              <a:pPr>
                <a:defRPr/>
              </a:pPr>
              <a:t>‹#›</a:t>
            </a:fld>
            <a:endParaRPr lang="en-US" altLang="en-US"/>
          </a:p>
        </p:txBody>
      </p:sp>
    </p:spTree>
    <p:extLst>
      <p:ext uri="{BB962C8B-B14F-4D97-AF65-F5344CB8AC3E}">
        <p14:creationId xmlns:p14="http://schemas.microsoft.com/office/powerpoint/2010/main" val="2866652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B553AB-3022-2C8C-8659-BC5DBB6734BC}"/>
              </a:ext>
            </a:extLst>
          </p:cNvPr>
          <p:cNvSpPr>
            <a:spLocks noGrp="1"/>
          </p:cNvSpPr>
          <p:nvPr>
            <p:ph type="dt" sz="half" idx="10"/>
          </p:nvPr>
        </p:nvSpPr>
        <p:spPr/>
        <p:txBody>
          <a:bodyPr/>
          <a:lstStyle>
            <a:lvl1pPr defTabSz="685800" eaLnBrk="0" hangingPunct="0">
              <a:defRPr/>
            </a:lvl1pPr>
          </a:lstStyle>
          <a:p>
            <a:pPr>
              <a:defRPr/>
            </a:pPr>
            <a:fld id="{5733977C-36E0-FE41-861E-A93608A88DFC}" type="datetimeFigureOut">
              <a:rPr lang="en-US" altLang="en-US"/>
              <a:pPr>
                <a:defRPr/>
              </a:pPr>
              <a:t>10/8/24</a:t>
            </a:fld>
            <a:endParaRPr lang="en-US" altLang="en-US"/>
          </a:p>
        </p:txBody>
      </p:sp>
      <p:sp>
        <p:nvSpPr>
          <p:cNvPr id="5" name="Footer Placeholder 4">
            <a:extLst>
              <a:ext uri="{FF2B5EF4-FFF2-40B4-BE49-F238E27FC236}">
                <a16:creationId xmlns:a16="http://schemas.microsoft.com/office/drawing/2014/main" id="{C84D9D93-C714-91ED-401C-F5503B8D36F4}"/>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F7565E3E-FEDA-D573-8725-8BAAC46B9E46}"/>
              </a:ext>
            </a:extLst>
          </p:cNvPr>
          <p:cNvSpPr>
            <a:spLocks noGrp="1"/>
          </p:cNvSpPr>
          <p:nvPr>
            <p:ph type="sldNum" sz="quarter" idx="12"/>
          </p:nvPr>
        </p:nvSpPr>
        <p:spPr/>
        <p:txBody>
          <a:bodyPr/>
          <a:lstStyle>
            <a:lvl1pPr defTabSz="685800" eaLnBrk="0" hangingPunct="0">
              <a:defRPr/>
            </a:lvl1pPr>
          </a:lstStyle>
          <a:p>
            <a:pPr>
              <a:defRPr/>
            </a:pPr>
            <a:fld id="{43687DCF-EF49-F043-B9AF-B5582E2F006A}" type="slidenum">
              <a:rPr lang="en-US" altLang="en-US"/>
              <a:pPr>
                <a:defRPr/>
              </a:pPr>
              <a:t>‹#›</a:t>
            </a:fld>
            <a:endParaRPr lang="en-US" altLang="en-US"/>
          </a:p>
        </p:txBody>
      </p:sp>
    </p:spTree>
    <p:extLst>
      <p:ext uri="{BB962C8B-B14F-4D97-AF65-F5344CB8AC3E}">
        <p14:creationId xmlns:p14="http://schemas.microsoft.com/office/powerpoint/2010/main" val="10896326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0B2C20-A6D3-EAF6-B5C5-806575B45081}"/>
              </a:ext>
            </a:extLst>
          </p:cNvPr>
          <p:cNvSpPr>
            <a:spLocks noGrp="1"/>
          </p:cNvSpPr>
          <p:nvPr>
            <p:ph type="dt" sz="half" idx="10"/>
          </p:nvPr>
        </p:nvSpPr>
        <p:spPr/>
        <p:txBody>
          <a:bodyPr/>
          <a:lstStyle>
            <a:lvl1pPr defTabSz="685800" eaLnBrk="0" hangingPunct="0">
              <a:defRPr/>
            </a:lvl1pPr>
          </a:lstStyle>
          <a:p>
            <a:pPr>
              <a:defRPr/>
            </a:pPr>
            <a:fld id="{4E7747DD-C16D-E543-BBC6-448E488AFB9C}" type="datetimeFigureOut">
              <a:rPr lang="en-US" altLang="en-US"/>
              <a:pPr>
                <a:defRPr/>
              </a:pPr>
              <a:t>10/8/24</a:t>
            </a:fld>
            <a:endParaRPr lang="en-US" altLang="en-US"/>
          </a:p>
        </p:txBody>
      </p:sp>
      <p:sp>
        <p:nvSpPr>
          <p:cNvPr id="5" name="Footer Placeholder 4">
            <a:extLst>
              <a:ext uri="{FF2B5EF4-FFF2-40B4-BE49-F238E27FC236}">
                <a16:creationId xmlns:a16="http://schemas.microsoft.com/office/drawing/2014/main" id="{F3E6C6AB-2813-8B4C-60D8-9D74A63800A7}"/>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19B91CF-A8C0-81E8-0554-59BD9EE09297}"/>
              </a:ext>
            </a:extLst>
          </p:cNvPr>
          <p:cNvSpPr>
            <a:spLocks noGrp="1"/>
          </p:cNvSpPr>
          <p:nvPr>
            <p:ph type="sldNum" sz="quarter" idx="12"/>
          </p:nvPr>
        </p:nvSpPr>
        <p:spPr/>
        <p:txBody>
          <a:bodyPr/>
          <a:lstStyle>
            <a:lvl1pPr defTabSz="685800" eaLnBrk="0" hangingPunct="0">
              <a:defRPr/>
            </a:lvl1pPr>
          </a:lstStyle>
          <a:p>
            <a:pPr>
              <a:defRPr/>
            </a:pPr>
            <a:fld id="{AC399B91-9681-9642-B65D-14C8FABC2B4B}" type="slidenum">
              <a:rPr lang="en-US" altLang="en-US"/>
              <a:pPr>
                <a:defRPr/>
              </a:pPr>
              <a:t>‹#›</a:t>
            </a:fld>
            <a:endParaRPr lang="en-US" altLang="en-US"/>
          </a:p>
        </p:txBody>
      </p:sp>
    </p:spTree>
    <p:extLst>
      <p:ext uri="{BB962C8B-B14F-4D97-AF65-F5344CB8AC3E}">
        <p14:creationId xmlns:p14="http://schemas.microsoft.com/office/powerpoint/2010/main" val="24077149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C18A26-E5AC-7CAD-321E-4C74668E2A8F}"/>
              </a:ext>
            </a:extLst>
          </p:cNvPr>
          <p:cNvSpPr>
            <a:spLocks noGrp="1"/>
          </p:cNvSpPr>
          <p:nvPr>
            <p:ph type="dt" sz="half" idx="10"/>
          </p:nvPr>
        </p:nvSpPr>
        <p:spPr/>
        <p:txBody>
          <a:bodyPr/>
          <a:lstStyle>
            <a:lvl1pPr defTabSz="685800" eaLnBrk="0" hangingPunct="0">
              <a:defRPr/>
            </a:lvl1pPr>
          </a:lstStyle>
          <a:p>
            <a:pPr>
              <a:defRPr/>
            </a:pPr>
            <a:fld id="{4EBE0D97-74A7-1049-B1F1-E69E5BFCB0DB}" type="datetimeFigureOut">
              <a:rPr lang="en-US" altLang="en-US"/>
              <a:pPr>
                <a:defRPr/>
              </a:pPr>
              <a:t>10/8/24</a:t>
            </a:fld>
            <a:endParaRPr lang="en-US" altLang="en-US"/>
          </a:p>
        </p:txBody>
      </p:sp>
      <p:sp>
        <p:nvSpPr>
          <p:cNvPr id="6" name="Footer Placeholder 5">
            <a:extLst>
              <a:ext uri="{FF2B5EF4-FFF2-40B4-BE49-F238E27FC236}">
                <a16:creationId xmlns:a16="http://schemas.microsoft.com/office/drawing/2014/main" id="{74D05589-46FB-AB8E-CF12-18D0A244B689}"/>
              </a:ext>
            </a:extLst>
          </p:cNvPr>
          <p:cNvSpPr>
            <a:spLocks noGrp="1"/>
          </p:cNvSpPr>
          <p:nvPr>
            <p:ph type="ftr" sz="quarter" idx="11"/>
          </p:nvPr>
        </p:nvSpPr>
        <p:spPr/>
        <p:txBody>
          <a:bodyPr/>
          <a:lstStyle>
            <a:lvl1pPr defTabSz="6858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8DACEE2A-D4D9-164C-1763-83D6ACD51E6A}"/>
              </a:ext>
            </a:extLst>
          </p:cNvPr>
          <p:cNvSpPr>
            <a:spLocks noGrp="1"/>
          </p:cNvSpPr>
          <p:nvPr>
            <p:ph type="sldNum" sz="quarter" idx="12"/>
          </p:nvPr>
        </p:nvSpPr>
        <p:spPr/>
        <p:txBody>
          <a:bodyPr/>
          <a:lstStyle>
            <a:lvl1pPr defTabSz="685800" eaLnBrk="0" hangingPunct="0">
              <a:defRPr/>
            </a:lvl1pPr>
          </a:lstStyle>
          <a:p>
            <a:pPr>
              <a:defRPr/>
            </a:pPr>
            <a:fld id="{B171E0CF-2A55-7640-840A-89E5C826DE39}" type="slidenum">
              <a:rPr lang="en-US" altLang="en-US"/>
              <a:pPr>
                <a:defRPr/>
              </a:pPr>
              <a:t>‹#›</a:t>
            </a:fld>
            <a:endParaRPr lang="en-US" altLang="en-US"/>
          </a:p>
        </p:txBody>
      </p:sp>
    </p:spTree>
    <p:extLst>
      <p:ext uri="{BB962C8B-B14F-4D97-AF65-F5344CB8AC3E}">
        <p14:creationId xmlns:p14="http://schemas.microsoft.com/office/powerpoint/2010/main" val="3296542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F2683"/>
              </a:buClr>
              <a:buSzPts val="3200"/>
              <a:buFont typeface="Merriweather"/>
              <a:buNone/>
              <a:defRPr sz="3200" b="1">
                <a:solidFill>
                  <a:srgbClr val="4F2683"/>
                </a:solidFill>
                <a:latin typeface="Merriweather"/>
                <a:ea typeface="Merriweather"/>
                <a:cs typeface="Merriweather"/>
                <a:sym typeface="Merriweather"/>
              </a:defRPr>
            </a:lvl1pPr>
            <a:lvl2pPr lvl="1"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Merriweather Sans"/>
              <a:buChar char="●"/>
              <a:defRPr sz="1800">
                <a:latin typeface="Merriweather Sans"/>
                <a:ea typeface="Merriweather Sans"/>
                <a:cs typeface="Merriweather Sans"/>
                <a:sym typeface="Merriweather Sans"/>
              </a:defRPr>
            </a:lvl1pPr>
            <a:lvl2pPr marL="914400" lvl="1" indent="-317500" rtl="0">
              <a:lnSpc>
                <a:spcPct val="115000"/>
              </a:lnSpc>
              <a:spcBef>
                <a:spcPts val="1600"/>
              </a:spcBef>
              <a:spcAft>
                <a:spcPts val="0"/>
              </a:spcAft>
              <a:buSzPts val="1400"/>
              <a:buFont typeface="Merriweather Sans"/>
              <a:buChar char="○"/>
              <a:defRPr>
                <a:latin typeface="Merriweather Sans"/>
                <a:ea typeface="Merriweather Sans"/>
                <a:cs typeface="Merriweather Sans"/>
                <a:sym typeface="Merriweather Sans"/>
              </a:defRPr>
            </a:lvl2pPr>
            <a:lvl3pPr marL="1371600" lvl="2" indent="-317500" rtl="0">
              <a:lnSpc>
                <a:spcPct val="115000"/>
              </a:lnSpc>
              <a:spcBef>
                <a:spcPts val="1600"/>
              </a:spcBef>
              <a:spcAft>
                <a:spcPts val="0"/>
              </a:spcAft>
              <a:buSzPts val="1400"/>
              <a:buFont typeface="Merriweather Sans Light"/>
              <a:buChar char="■"/>
              <a:defRPr>
                <a:latin typeface="Merriweather Sans Light"/>
                <a:ea typeface="Merriweather Sans Light"/>
                <a:cs typeface="Merriweather Sans Light"/>
                <a:sym typeface="Merriweather Sans Light"/>
              </a:defRPr>
            </a:lvl3pPr>
            <a:lvl4pPr marL="1828800" lvl="3" indent="-317500" rtl="0">
              <a:lnSpc>
                <a:spcPct val="115000"/>
              </a:lnSpc>
              <a:spcBef>
                <a:spcPts val="1600"/>
              </a:spcBef>
              <a:spcAft>
                <a:spcPts val="0"/>
              </a:spcAft>
              <a:buSzPts val="1400"/>
              <a:buFont typeface="Merriweather Sans Light"/>
              <a:buChar char="●"/>
              <a:defRPr>
                <a:latin typeface="Merriweather Sans Light"/>
                <a:ea typeface="Merriweather Sans Light"/>
                <a:cs typeface="Merriweather Sans Light"/>
                <a:sym typeface="Merriweather Sans Light"/>
              </a:defRPr>
            </a:lvl4pPr>
            <a:lvl5pPr marL="2286000" lvl="4" indent="-317500" rtl="0">
              <a:lnSpc>
                <a:spcPct val="115000"/>
              </a:lnSpc>
              <a:spcBef>
                <a:spcPts val="1600"/>
              </a:spcBef>
              <a:spcAft>
                <a:spcPts val="0"/>
              </a:spcAft>
              <a:buSzPts val="1400"/>
              <a:buFont typeface="Merriweather Sans Light"/>
              <a:buChar char="○"/>
              <a:defRPr>
                <a:latin typeface="Merriweather Sans Light"/>
                <a:ea typeface="Merriweather Sans Light"/>
                <a:cs typeface="Merriweather Sans Light"/>
                <a:sym typeface="Merriweather Sans Light"/>
              </a:defRPr>
            </a:lvl5pPr>
            <a:lvl6pPr marL="2743200" lvl="5" indent="-317500" rtl="0">
              <a:lnSpc>
                <a:spcPct val="115000"/>
              </a:lnSpc>
              <a:spcBef>
                <a:spcPts val="1600"/>
              </a:spcBef>
              <a:spcAft>
                <a:spcPts val="0"/>
              </a:spcAft>
              <a:buSzPts val="1400"/>
              <a:buFont typeface="Merriweather Sans Light"/>
              <a:buChar char="■"/>
              <a:defRPr>
                <a:latin typeface="Merriweather Sans Light"/>
                <a:ea typeface="Merriweather Sans Light"/>
                <a:cs typeface="Merriweather Sans Light"/>
                <a:sym typeface="Merriweather Sans Light"/>
              </a:defRPr>
            </a:lvl6pPr>
            <a:lvl7pPr marL="3200400" lvl="6" indent="-317500" rtl="0">
              <a:lnSpc>
                <a:spcPct val="115000"/>
              </a:lnSpc>
              <a:spcBef>
                <a:spcPts val="1600"/>
              </a:spcBef>
              <a:spcAft>
                <a:spcPts val="0"/>
              </a:spcAft>
              <a:buSzPts val="1400"/>
              <a:buFont typeface="Merriweather Sans Light"/>
              <a:buChar char="●"/>
              <a:defRPr>
                <a:latin typeface="Merriweather Sans Light"/>
                <a:ea typeface="Merriweather Sans Light"/>
                <a:cs typeface="Merriweather Sans Light"/>
                <a:sym typeface="Merriweather Sans Light"/>
              </a:defRPr>
            </a:lvl7pPr>
            <a:lvl8pPr marL="3657600" lvl="7" indent="-317500" rtl="0">
              <a:lnSpc>
                <a:spcPct val="115000"/>
              </a:lnSpc>
              <a:spcBef>
                <a:spcPts val="1600"/>
              </a:spcBef>
              <a:spcAft>
                <a:spcPts val="0"/>
              </a:spcAft>
              <a:buSzPts val="1400"/>
              <a:buFont typeface="Merriweather Sans Light"/>
              <a:buChar char="○"/>
              <a:defRPr>
                <a:latin typeface="Merriweather Sans Light"/>
                <a:ea typeface="Merriweather Sans Light"/>
                <a:cs typeface="Merriweather Sans Light"/>
                <a:sym typeface="Merriweather Sans Light"/>
              </a:defRPr>
            </a:lvl8pPr>
            <a:lvl9pPr marL="4114800" lvl="8" indent="-317500" rtl="0">
              <a:lnSpc>
                <a:spcPct val="115000"/>
              </a:lnSpc>
              <a:spcBef>
                <a:spcPts val="1600"/>
              </a:spcBef>
              <a:spcAft>
                <a:spcPts val="1600"/>
              </a:spcAft>
              <a:buSzPts val="1400"/>
              <a:buFont typeface="Merriweather Sans Light"/>
              <a:buChar char="■"/>
              <a:defRPr>
                <a:latin typeface="Merriweather Sans Light"/>
                <a:ea typeface="Merriweather Sans Light"/>
                <a:cs typeface="Merriweather Sans Light"/>
                <a:sym typeface="Merriweather Sans Ligh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rgbClr val="999999"/>
                </a:solidFill>
                <a:latin typeface="Open Sans"/>
                <a:ea typeface="Open Sans"/>
                <a:cs typeface="Open Sans"/>
                <a:sym typeface="Open Sans"/>
              </a:defRPr>
            </a:lvl1pPr>
            <a:lvl2pPr lvl="1" algn="r" rtl="0">
              <a:buNone/>
              <a:defRPr sz="1000">
                <a:solidFill>
                  <a:srgbClr val="999999"/>
                </a:solidFill>
                <a:latin typeface="Open Sans"/>
                <a:ea typeface="Open Sans"/>
                <a:cs typeface="Open Sans"/>
                <a:sym typeface="Open Sans"/>
              </a:defRPr>
            </a:lvl2pPr>
            <a:lvl3pPr lvl="2" algn="r" rtl="0">
              <a:buNone/>
              <a:defRPr sz="1000">
                <a:solidFill>
                  <a:srgbClr val="999999"/>
                </a:solidFill>
                <a:latin typeface="Open Sans"/>
                <a:ea typeface="Open Sans"/>
                <a:cs typeface="Open Sans"/>
                <a:sym typeface="Open Sans"/>
              </a:defRPr>
            </a:lvl3pPr>
            <a:lvl4pPr lvl="3" algn="r" rtl="0">
              <a:buNone/>
              <a:defRPr sz="1000">
                <a:solidFill>
                  <a:srgbClr val="999999"/>
                </a:solidFill>
                <a:latin typeface="Open Sans"/>
                <a:ea typeface="Open Sans"/>
                <a:cs typeface="Open Sans"/>
                <a:sym typeface="Open Sans"/>
              </a:defRPr>
            </a:lvl4pPr>
            <a:lvl5pPr lvl="4" algn="r" rtl="0">
              <a:buNone/>
              <a:defRPr sz="1000">
                <a:solidFill>
                  <a:srgbClr val="999999"/>
                </a:solidFill>
                <a:latin typeface="Open Sans"/>
                <a:ea typeface="Open Sans"/>
                <a:cs typeface="Open Sans"/>
                <a:sym typeface="Open Sans"/>
              </a:defRPr>
            </a:lvl5pPr>
            <a:lvl6pPr lvl="5" algn="r" rtl="0">
              <a:buNone/>
              <a:defRPr sz="1000">
                <a:solidFill>
                  <a:srgbClr val="999999"/>
                </a:solidFill>
                <a:latin typeface="Open Sans"/>
                <a:ea typeface="Open Sans"/>
                <a:cs typeface="Open Sans"/>
                <a:sym typeface="Open Sans"/>
              </a:defRPr>
            </a:lvl6pPr>
            <a:lvl7pPr lvl="6" algn="r" rtl="0">
              <a:buNone/>
              <a:defRPr sz="1000">
                <a:solidFill>
                  <a:srgbClr val="999999"/>
                </a:solidFill>
                <a:latin typeface="Open Sans"/>
                <a:ea typeface="Open Sans"/>
                <a:cs typeface="Open Sans"/>
                <a:sym typeface="Open Sans"/>
              </a:defRPr>
            </a:lvl7pPr>
            <a:lvl8pPr lvl="7" algn="r" rtl="0">
              <a:buNone/>
              <a:defRPr sz="1000">
                <a:solidFill>
                  <a:srgbClr val="999999"/>
                </a:solidFill>
                <a:latin typeface="Open Sans"/>
                <a:ea typeface="Open Sans"/>
                <a:cs typeface="Open Sans"/>
                <a:sym typeface="Open Sans"/>
              </a:defRPr>
            </a:lvl8pPr>
            <a:lvl9pPr lvl="8" algn="r" rtl="0">
              <a:buNone/>
              <a:defRPr sz="1000">
                <a:solidFill>
                  <a:srgbClr val="999999"/>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9">
            <a:alphaModFix/>
          </a:blip>
          <a:srcRect l="-4073" t="-6848" r="-3418" b="-7489"/>
          <a:stretch/>
        </p:blipFill>
        <p:spPr>
          <a:xfrm>
            <a:off x="6853075" y="3987799"/>
            <a:ext cx="2051524" cy="7584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Title Placeholder 1">
            <a:extLst>
              <a:ext uri="{FF2B5EF4-FFF2-40B4-BE49-F238E27FC236}">
                <a16:creationId xmlns:a16="http://schemas.microsoft.com/office/drawing/2014/main" id="{6456ADA7-33CB-21DD-6A50-762E4B4CEB0C}"/>
              </a:ext>
            </a:extLst>
          </p:cNvPr>
          <p:cNvSpPr>
            <a:spLocks noGrp="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3251" name="Text Placeholder 2">
            <a:extLst>
              <a:ext uri="{FF2B5EF4-FFF2-40B4-BE49-F238E27FC236}">
                <a16:creationId xmlns:a16="http://schemas.microsoft.com/office/drawing/2014/main" id="{DE4058D1-8376-4CF3-C4D0-8382CCDE6501}"/>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A7D1A5F-0757-5392-0728-C29506AB0A9C}"/>
              </a:ext>
            </a:extLst>
          </p:cNvPr>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defTabSz="342900" eaLnBrk="1" hangingPunct="1">
              <a:defRPr sz="900">
                <a:solidFill>
                  <a:srgbClr val="898989"/>
                </a:solidFill>
                <a:latin typeface="Calibri" panose="020F0502020204030204" pitchFamily="34" charset="0"/>
              </a:defRPr>
            </a:lvl1pPr>
          </a:lstStyle>
          <a:p>
            <a:pPr>
              <a:defRPr/>
            </a:pPr>
            <a:fld id="{89E0864C-6285-3A4F-9E9F-D97E7FAC26ED}" type="datetimeFigureOut">
              <a:rPr lang="en-US" altLang="en-US"/>
              <a:pPr>
                <a:defRPr/>
              </a:pPr>
              <a:t>10/8/24</a:t>
            </a:fld>
            <a:endParaRPr lang="en-US" altLang="en-US"/>
          </a:p>
        </p:txBody>
      </p:sp>
      <p:sp>
        <p:nvSpPr>
          <p:cNvPr id="5" name="Footer Placeholder 4">
            <a:extLst>
              <a:ext uri="{FF2B5EF4-FFF2-40B4-BE49-F238E27FC236}">
                <a16:creationId xmlns:a16="http://schemas.microsoft.com/office/drawing/2014/main" id="{9ACB6886-4C6A-F200-E2B3-752AA7B78445}"/>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defTabSz="342900" eaLnBrk="1" fontAlgn="auto" hangingPunct="1">
              <a:spcBef>
                <a:spcPts val="0"/>
              </a:spcBef>
              <a:spcAft>
                <a:spcPts val="0"/>
              </a:spcAft>
              <a:defRPr sz="9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8986979-E14F-E50E-878D-5684DACBA4C3}"/>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defTabSz="342900" eaLnBrk="1" hangingPunct="1">
              <a:defRPr sz="900">
                <a:solidFill>
                  <a:srgbClr val="898989"/>
                </a:solidFill>
                <a:latin typeface="Calibri" panose="020F0502020204030204" pitchFamily="34" charset="0"/>
              </a:defRPr>
            </a:lvl1pPr>
          </a:lstStyle>
          <a:p>
            <a:pPr>
              <a:defRPr/>
            </a:pPr>
            <a:fld id="{EB072D66-C9BD-B247-873E-E93D7A0D40EC}" type="slidenum">
              <a:rPr lang="en-US" altLang="en-US"/>
              <a:pPr>
                <a:defRPr/>
              </a:pPr>
              <a:t>‹#›</a:t>
            </a:fld>
            <a:endParaRPr lang="en-US" altLang="en-US"/>
          </a:p>
        </p:txBody>
      </p:sp>
    </p:spTree>
    <p:extLst>
      <p:ext uri="{BB962C8B-B14F-4D97-AF65-F5344CB8AC3E}">
        <p14:creationId xmlns:p14="http://schemas.microsoft.com/office/powerpoint/2010/main" val="15464504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defTabSz="342900" rtl="0" eaLnBrk="0" fontAlgn="base" hangingPunct="0">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charset="0"/>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78BB129A-B457-8540-9D5E-D05069BACA29}" type="datetimeFigureOut">
              <a:rPr lang="en-US" smtClean="0"/>
              <a:t>10/8/24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8C5CD06C-7580-C44E-BB4D-640D15E74FD8}" type="slidenum">
              <a:rPr lang="en-US" smtClean="0"/>
              <a:t>‹#›</a:t>
            </a:fld>
            <a:endParaRPr lang="en-US"/>
          </a:p>
        </p:txBody>
      </p:sp>
    </p:spTree>
    <p:extLst>
      <p:ext uri="{BB962C8B-B14F-4D97-AF65-F5344CB8AC3E}">
        <p14:creationId xmlns:p14="http://schemas.microsoft.com/office/powerpoint/2010/main" val="327552521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01A777F-92FB-B34E-9588-46921801796D}"/>
              </a:ext>
            </a:extLst>
          </p:cNvPr>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E4164F46-0289-5942-9C2F-39367ECC325F}"/>
              </a:ext>
            </a:extLst>
          </p:cNvPr>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28392B44-521A-DC49-9F72-810438B02E45}"/>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050">
                <a:latin typeface="Arial" charset="0"/>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E1BB4592-EEB6-F84E-8581-71003EFCFEF8}"/>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050">
                <a:latin typeface="Arial" charset="0"/>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889AA4C8-3380-7742-AD8E-E2AAFC3B5A93}"/>
              </a:ext>
            </a:extLst>
          </p:cNvPr>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050"/>
            </a:lvl1pPr>
          </a:lstStyle>
          <a:p>
            <a:fld id="{E7180F25-FEE7-C044-BD04-29AE01DE8FD8}" type="slidenum">
              <a:rPr lang="en-US" altLang="en-US"/>
              <a:pPr/>
              <a:t>‹#›</a:t>
            </a:fld>
            <a:endParaRPr lang="en-US" altLang="en-US"/>
          </a:p>
        </p:txBody>
      </p:sp>
    </p:spTree>
    <p:extLst>
      <p:ext uri="{BB962C8B-B14F-4D97-AF65-F5344CB8AC3E}">
        <p14:creationId xmlns:p14="http://schemas.microsoft.com/office/powerpoint/2010/main" val="74397211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5pPr>
      <a:lvl6pPr marL="342900" algn="ctr" rtl="0" fontAlgn="base">
        <a:spcBef>
          <a:spcPct val="0"/>
        </a:spcBef>
        <a:spcAft>
          <a:spcPct val="0"/>
        </a:spcAft>
        <a:defRPr sz="3300">
          <a:solidFill>
            <a:schemeClr val="tx2"/>
          </a:solidFill>
          <a:latin typeface="Arial" charset="0"/>
          <a:ea typeface="ＭＳ Ｐゴシック" charset="-128"/>
          <a:cs typeface="ＭＳ Ｐゴシック" charset="-128"/>
        </a:defRPr>
      </a:lvl6pPr>
      <a:lvl7pPr marL="685800" algn="ctr" rtl="0" fontAlgn="base">
        <a:spcBef>
          <a:spcPct val="0"/>
        </a:spcBef>
        <a:spcAft>
          <a:spcPct val="0"/>
        </a:spcAft>
        <a:defRPr sz="3300">
          <a:solidFill>
            <a:schemeClr val="tx2"/>
          </a:solidFill>
          <a:latin typeface="Arial" charset="0"/>
          <a:ea typeface="ＭＳ Ｐゴシック" charset="-128"/>
          <a:cs typeface="ＭＳ Ｐゴシック" charset="-128"/>
        </a:defRPr>
      </a:lvl7pPr>
      <a:lvl8pPr marL="1028700" algn="ctr" rtl="0" fontAlgn="base">
        <a:spcBef>
          <a:spcPct val="0"/>
        </a:spcBef>
        <a:spcAft>
          <a:spcPct val="0"/>
        </a:spcAft>
        <a:defRPr sz="3300">
          <a:solidFill>
            <a:schemeClr val="tx2"/>
          </a:solidFill>
          <a:latin typeface="Arial" charset="0"/>
          <a:ea typeface="ＭＳ Ｐゴシック" charset="-128"/>
          <a:cs typeface="ＭＳ Ｐゴシック" charset="-128"/>
        </a:defRPr>
      </a:lvl8pPr>
      <a:lvl9pPr marL="1371600" algn="ctr" rtl="0" fontAlgn="base">
        <a:spcBef>
          <a:spcPct val="0"/>
        </a:spcBef>
        <a:spcAft>
          <a:spcPct val="0"/>
        </a:spcAft>
        <a:defRPr sz="3300">
          <a:solidFill>
            <a:schemeClr val="tx2"/>
          </a:solidFill>
          <a:latin typeface="Arial" charset="0"/>
          <a:ea typeface="ＭＳ Ｐゴシック" charset="-128"/>
          <a:cs typeface="ＭＳ Ｐゴシック" charset="-128"/>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a:solidFill>
            <a:schemeClr val="tx1"/>
          </a:solidFill>
          <a:latin typeface="+mn-lt"/>
          <a:ea typeface="+mn-ea"/>
          <a:cs typeface="+mn-cs"/>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DF09A31-91FF-224A-AA73-6800A2BFDDC9}"/>
              </a:ext>
            </a:extLst>
          </p:cNvPr>
          <p:cNvSpPr>
            <a:spLocks noGrp="1" noChangeArrowheads="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A93B877D-BEC6-81AA-117C-3D6F1EFF50BF}"/>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6770278-1698-E63E-DA51-EB4FD60094CC}"/>
              </a:ext>
            </a:extLst>
          </p:cNvPr>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charset="0"/>
                <a:ea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2850AB9D-E101-733C-87D3-DE8856E3C9ED}"/>
              </a:ext>
            </a:extLst>
          </p:cNvPr>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charset="0"/>
                <a:ea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6E991F98-6245-B0A3-A52D-ADE4420C0354}"/>
              </a:ext>
            </a:extLst>
          </p:cNvPr>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smtClean="0">
                <a:solidFill>
                  <a:srgbClr val="000000"/>
                </a:solidFill>
              </a:defRPr>
            </a:lvl1pPr>
          </a:lstStyle>
          <a:p>
            <a:pPr>
              <a:defRPr/>
            </a:pPr>
            <a:fld id="{64A8305A-2555-3B44-8493-2419326568D7}" type="slidenum">
              <a:rPr lang="en-US" altLang="en-US"/>
              <a:pPr>
                <a:defRPr/>
              </a:pPr>
              <a:t>‹#›</a:t>
            </a:fld>
            <a:endParaRPr lang="en-US" altLang="en-US"/>
          </a:p>
        </p:txBody>
      </p:sp>
    </p:spTree>
    <p:extLst>
      <p:ext uri="{BB962C8B-B14F-4D97-AF65-F5344CB8AC3E}">
        <p14:creationId xmlns:p14="http://schemas.microsoft.com/office/powerpoint/2010/main" val="392654410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3300">
          <a:solidFill>
            <a:schemeClr val="tx2"/>
          </a:solidFill>
          <a:latin typeface="+mj-lt"/>
          <a:ea typeface="ＭＳ Ｐゴシック" charset="0"/>
          <a:cs typeface="+mj-cs"/>
        </a:defRPr>
      </a:lvl1pPr>
      <a:lvl2pPr algn="ctr" rtl="0" eaLnBrk="0" fontAlgn="base" hangingPunct="0">
        <a:spcBef>
          <a:spcPct val="0"/>
        </a:spcBef>
        <a:spcAft>
          <a:spcPct val="0"/>
        </a:spcAft>
        <a:defRPr sz="33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33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33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3300">
          <a:solidFill>
            <a:schemeClr val="tx2"/>
          </a:solidFill>
          <a:latin typeface="Arial" charset="0"/>
          <a:ea typeface="ＭＳ Ｐゴシック" charset="0"/>
          <a:cs typeface="Arial" charset="0"/>
        </a:defRPr>
      </a:lvl5pPr>
      <a:lvl6pPr marL="342900" algn="ctr" rtl="0" fontAlgn="base">
        <a:spcBef>
          <a:spcPct val="0"/>
        </a:spcBef>
        <a:spcAft>
          <a:spcPct val="0"/>
        </a:spcAft>
        <a:defRPr sz="3300">
          <a:solidFill>
            <a:schemeClr val="tx2"/>
          </a:solidFill>
          <a:latin typeface="Arial" charset="0"/>
          <a:ea typeface="Arial" charset="0"/>
          <a:cs typeface="Arial" charset="0"/>
        </a:defRPr>
      </a:lvl6pPr>
      <a:lvl7pPr marL="685800" algn="ctr" rtl="0" fontAlgn="base">
        <a:spcBef>
          <a:spcPct val="0"/>
        </a:spcBef>
        <a:spcAft>
          <a:spcPct val="0"/>
        </a:spcAft>
        <a:defRPr sz="3300">
          <a:solidFill>
            <a:schemeClr val="tx2"/>
          </a:solidFill>
          <a:latin typeface="Arial" charset="0"/>
          <a:ea typeface="Arial" charset="0"/>
          <a:cs typeface="Arial" charset="0"/>
        </a:defRPr>
      </a:lvl7pPr>
      <a:lvl8pPr marL="1028700" algn="ctr" rtl="0" fontAlgn="base">
        <a:spcBef>
          <a:spcPct val="0"/>
        </a:spcBef>
        <a:spcAft>
          <a:spcPct val="0"/>
        </a:spcAft>
        <a:defRPr sz="3300">
          <a:solidFill>
            <a:schemeClr val="tx2"/>
          </a:solidFill>
          <a:latin typeface="Arial" charset="0"/>
          <a:ea typeface="Arial" charset="0"/>
          <a:cs typeface="Arial" charset="0"/>
        </a:defRPr>
      </a:lvl8pPr>
      <a:lvl9pPr marL="1371600" algn="ctr" rtl="0" fontAlgn="base">
        <a:spcBef>
          <a:spcPct val="0"/>
        </a:spcBef>
        <a:spcAft>
          <a:spcPct val="0"/>
        </a:spcAft>
        <a:defRPr sz="3300">
          <a:solidFill>
            <a:schemeClr val="tx2"/>
          </a:solidFill>
          <a:latin typeface="Arial" charset="0"/>
          <a:ea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a:solidFill>
            <a:schemeClr val="tx1"/>
          </a:solidFill>
          <a:latin typeface="+mn-lt"/>
          <a:ea typeface="+mn-ea"/>
          <a:cs typeface="+mn-cs"/>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4B9E5AD-1CA2-56A1-6296-A666DF3C9944}"/>
              </a:ext>
            </a:extLst>
          </p:cNvPr>
          <p:cNvSpPr>
            <a:spLocks noGrp="1" noChangeArrowheads="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D19915CC-085A-9EAB-47EF-5B5304A44EE5}"/>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a:extLst>
              <a:ext uri="{FF2B5EF4-FFF2-40B4-BE49-F238E27FC236}">
                <a16:creationId xmlns:a16="http://schemas.microsoft.com/office/drawing/2014/main" id="{5F15B3F3-1537-94D7-120C-83D9359DC114}"/>
              </a:ext>
            </a:extLst>
          </p:cNvPr>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ea typeface="+mn-ea"/>
                <a:cs typeface="+mn-cs"/>
              </a:defRPr>
            </a:lvl1pPr>
          </a:lstStyle>
          <a:p>
            <a:pPr>
              <a:defRPr/>
            </a:pPr>
            <a:endParaRPr lang="en-US"/>
          </a:p>
        </p:txBody>
      </p:sp>
      <p:sp>
        <p:nvSpPr>
          <p:cNvPr id="11269" name="Rectangle 5">
            <a:extLst>
              <a:ext uri="{FF2B5EF4-FFF2-40B4-BE49-F238E27FC236}">
                <a16:creationId xmlns:a16="http://schemas.microsoft.com/office/drawing/2014/main" id="{F4635ED1-E59F-C47C-7728-5F2E453CC32F}"/>
              </a:ext>
            </a:extLst>
          </p:cNvPr>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ea typeface="+mn-ea"/>
                <a:cs typeface="+mn-cs"/>
              </a:defRPr>
            </a:lvl1pPr>
          </a:lstStyle>
          <a:p>
            <a:pPr>
              <a:defRPr/>
            </a:pPr>
            <a:endParaRPr lang="en-US"/>
          </a:p>
        </p:txBody>
      </p:sp>
      <p:sp>
        <p:nvSpPr>
          <p:cNvPr id="11270" name="Rectangle 6">
            <a:extLst>
              <a:ext uri="{FF2B5EF4-FFF2-40B4-BE49-F238E27FC236}">
                <a16:creationId xmlns:a16="http://schemas.microsoft.com/office/drawing/2014/main" id="{A164E170-F7A5-298B-B58E-9932BB068EA4}"/>
              </a:ext>
            </a:extLst>
          </p:cNvPr>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fld id="{9D02FB16-BF2A-C048-A1FE-5B7EABCCAB14}" type="slidenum">
              <a:rPr lang="en-US" altLang="en-US"/>
              <a:pPr/>
              <a:t>‹#›</a:t>
            </a:fld>
            <a:endParaRPr lang="en-US" altLang="en-US"/>
          </a:p>
        </p:txBody>
      </p:sp>
    </p:spTree>
    <p:extLst>
      <p:ext uri="{BB962C8B-B14F-4D97-AF65-F5344CB8AC3E}">
        <p14:creationId xmlns:p14="http://schemas.microsoft.com/office/powerpoint/2010/main" val="228823980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ea typeface="Arial" charset="0"/>
          <a:cs typeface="Arial" charset="0"/>
        </a:defRPr>
      </a:lvl2pPr>
      <a:lvl3pPr algn="ctr" rtl="0" eaLnBrk="0" fontAlgn="base" hangingPunct="0">
        <a:spcBef>
          <a:spcPct val="0"/>
        </a:spcBef>
        <a:spcAft>
          <a:spcPct val="0"/>
        </a:spcAft>
        <a:defRPr sz="3300">
          <a:solidFill>
            <a:schemeClr val="tx2"/>
          </a:solidFill>
          <a:latin typeface="Arial" charset="0"/>
          <a:ea typeface="Arial" charset="0"/>
          <a:cs typeface="Arial" charset="0"/>
        </a:defRPr>
      </a:lvl3pPr>
      <a:lvl4pPr algn="ctr" rtl="0" eaLnBrk="0" fontAlgn="base" hangingPunct="0">
        <a:spcBef>
          <a:spcPct val="0"/>
        </a:spcBef>
        <a:spcAft>
          <a:spcPct val="0"/>
        </a:spcAft>
        <a:defRPr sz="3300">
          <a:solidFill>
            <a:schemeClr val="tx2"/>
          </a:solidFill>
          <a:latin typeface="Arial" charset="0"/>
          <a:ea typeface="Arial" charset="0"/>
          <a:cs typeface="Arial" charset="0"/>
        </a:defRPr>
      </a:lvl4pPr>
      <a:lvl5pPr algn="ctr" rtl="0" eaLnBrk="0" fontAlgn="base" hangingPunct="0">
        <a:spcBef>
          <a:spcPct val="0"/>
        </a:spcBef>
        <a:spcAft>
          <a:spcPct val="0"/>
        </a:spcAft>
        <a:defRPr sz="3300">
          <a:solidFill>
            <a:schemeClr val="tx2"/>
          </a:solidFill>
          <a:latin typeface="Arial" charset="0"/>
          <a:ea typeface="Arial" charset="0"/>
          <a:cs typeface="Arial" charset="0"/>
        </a:defRPr>
      </a:lvl5pPr>
      <a:lvl6pPr marL="342900" algn="ctr" rtl="0" fontAlgn="base">
        <a:spcBef>
          <a:spcPct val="0"/>
        </a:spcBef>
        <a:spcAft>
          <a:spcPct val="0"/>
        </a:spcAft>
        <a:defRPr sz="3300">
          <a:solidFill>
            <a:schemeClr val="tx2"/>
          </a:solidFill>
          <a:latin typeface="Arial" charset="0"/>
          <a:ea typeface="Arial" charset="0"/>
          <a:cs typeface="Arial" charset="0"/>
        </a:defRPr>
      </a:lvl6pPr>
      <a:lvl7pPr marL="685800" algn="ctr" rtl="0" fontAlgn="base">
        <a:spcBef>
          <a:spcPct val="0"/>
        </a:spcBef>
        <a:spcAft>
          <a:spcPct val="0"/>
        </a:spcAft>
        <a:defRPr sz="3300">
          <a:solidFill>
            <a:schemeClr val="tx2"/>
          </a:solidFill>
          <a:latin typeface="Arial" charset="0"/>
          <a:ea typeface="Arial" charset="0"/>
          <a:cs typeface="Arial" charset="0"/>
        </a:defRPr>
      </a:lvl7pPr>
      <a:lvl8pPr marL="1028700" algn="ctr" rtl="0" fontAlgn="base">
        <a:spcBef>
          <a:spcPct val="0"/>
        </a:spcBef>
        <a:spcAft>
          <a:spcPct val="0"/>
        </a:spcAft>
        <a:defRPr sz="3300">
          <a:solidFill>
            <a:schemeClr val="tx2"/>
          </a:solidFill>
          <a:latin typeface="Arial" charset="0"/>
          <a:ea typeface="Arial" charset="0"/>
          <a:cs typeface="Arial" charset="0"/>
        </a:defRPr>
      </a:lvl8pPr>
      <a:lvl9pPr marL="1371600" algn="ctr" rtl="0" fontAlgn="base">
        <a:spcBef>
          <a:spcPct val="0"/>
        </a:spcBef>
        <a:spcAft>
          <a:spcPct val="0"/>
        </a:spcAft>
        <a:defRPr sz="3300">
          <a:solidFill>
            <a:schemeClr val="tx2"/>
          </a:solidFill>
          <a:latin typeface="Arial" charset="0"/>
          <a:ea typeface="Arial"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a:solidFill>
            <a:schemeClr val="tx1"/>
          </a:solidFill>
          <a:latin typeface="+mn-lt"/>
          <a:ea typeface="+mn-ea"/>
          <a:cs typeface="+mn-cs"/>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B11CCB4-01CA-2B4C-A332-904AB2C2A312}" type="datetimeFigureOut">
              <a:rPr lang="en-US" smtClean="0"/>
              <a:t>10/8/24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B3CE34-C39A-884E-BD2B-B31D0DA0CB16}" type="slidenum">
              <a:rPr lang="en-US" smtClean="0"/>
              <a:t>‹#›</a:t>
            </a:fld>
            <a:endParaRPr lang="en-US"/>
          </a:p>
        </p:txBody>
      </p:sp>
    </p:spTree>
    <p:extLst>
      <p:ext uri="{BB962C8B-B14F-4D97-AF65-F5344CB8AC3E}">
        <p14:creationId xmlns:p14="http://schemas.microsoft.com/office/powerpoint/2010/main" val="66696028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1392C5-669B-7444-B4C1-37511084E789}"/>
              </a:ext>
            </a:extLst>
          </p:cNvPr>
          <p:cNvSpPr>
            <a:spLocks noGrp="1" noChangeArrowheads="1"/>
          </p:cNvSpPr>
          <p:nvPr>
            <p:ph type="title"/>
          </p:nvPr>
        </p:nvSpPr>
        <p:spPr bwMode="auto">
          <a:xfrm>
            <a:off x="457200" y="20597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5B9994A-E914-BC4B-98E4-26CB0BB37C72}"/>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CA2656-B52C-9C44-BC17-44E614B44B68}"/>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endParaRPr lang="en-US" altLang="en-US"/>
          </a:p>
        </p:txBody>
      </p:sp>
      <p:sp>
        <p:nvSpPr>
          <p:cNvPr id="1029" name="Rectangle 5">
            <a:extLst>
              <a:ext uri="{FF2B5EF4-FFF2-40B4-BE49-F238E27FC236}">
                <a16:creationId xmlns:a16="http://schemas.microsoft.com/office/drawing/2014/main" id="{FCE12A5F-012A-3543-B012-58446388DB60}"/>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endParaRPr lang="en-US" altLang="en-US"/>
          </a:p>
        </p:txBody>
      </p:sp>
      <p:sp>
        <p:nvSpPr>
          <p:cNvPr id="1030" name="Rectangle 6">
            <a:extLst>
              <a:ext uri="{FF2B5EF4-FFF2-40B4-BE49-F238E27FC236}">
                <a16:creationId xmlns:a16="http://schemas.microsoft.com/office/drawing/2014/main" id="{EA553D4F-E6B7-6045-9077-AF2AC650984A}"/>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fld id="{EC00D30D-C7E0-144C-B118-A6D8C429C69D}" type="slidenum">
              <a:rPr lang="en-US" altLang="en-US"/>
              <a:pPr/>
              <a:t>‹#›</a:t>
            </a:fld>
            <a:endParaRPr lang="en-US" altLang="en-US"/>
          </a:p>
        </p:txBody>
      </p:sp>
    </p:spTree>
    <p:extLst>
      <p:ext uri="{BB962C8B-B14F-4D97-AF65-F5344CB8AC3E}">
        <p14:creationId xmlns:p14="http://schemas.microsoft.com/office/powerpoint/2010/main" val="175073005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012F71B-E4A0-D64B-A23B-7542DD5AD780}" type="datetimeFigureOut">
              <a:rPr lang="en-US" smtClean="0"/>
              <a:t>10/8/24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01D5160-838B-9F48-8495-4AF36A5FDB75}" type="slidenum">
              <a:rPr lang="en-US" smtClean="0"/>
              <a:t>‹#›</a:t>
            </a:fld>
            <a:endParaRPr lang="en-US"/>
          </a:p>
        </p:txBody>
      </p:sp>
    </p:spTree>
    <p:extLst>
      <p:ext uri="{BB962C8B-B14F-4D97-AF65-F5344CB8AC3E}">
        <p14:creationId xmlns:p14="http://schemas.microsoft.com/office/powerpoint/2010/main" val="426572339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itle Placeholder 1">
            <a:extLst>
              <a:ext uri="{FF2B5EF4-FFF2-40B4-BE49-F238E27FC236}">
                <a16:creationId xmlns:a16="http://schemas.microsoft.com/office/drawing/2014/main" id="{6A98DC9A-6BE9-D6D0-64C1-56E4AD0CED9B}"/>
              </a:ext>
            </a:extLst>
          </p:cNvPr>
          <p:cNvSpPr>
            <a:spLocks noGrp="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63" name="Text Placeholder 2">
            <a:extLst>
              <a:ext uri="{FF2B5EF4-FFF2-40B4-BE49-F238E27FC236}">
                <a16:creationId xmlns:a16="http://schemas.microsoft.com/office/drawing/2014/main" id="{9FCADCA0-61EF-F2E8-20A2-19683473BFC5}"/>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C12D4E2-D49D-01BD-AEB4-5C0F49409EBF}"/>
              </a:ext>
            </a:extLst>
          </p:cNvPr>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defTabSz="342900" eaLnBrk="1" hangingPunct="1">
              <a:defRPr sz="900">
                <a:solidFill>
                  <a:srgbClr val="898989"/>
                </a:solidFill>
                <a:latin typeface="Calibri" panose="020F0502020204030204" pitchFamily="34" charset="0"/>
              </a:defRPr>
            </a:lvl1pPr>
          </a:lstStyle>
          <a:p>
            <a:pPr>
              <a:defRPr/>
            </a:pPr>
            <a:fld id="{14E9DEC8-B4BA-FA44-8E84-210CC6DF8073}" type="datetimeFigureOut">
              <a:rPr lang="en-US" altLang="en-US"/>
              <a:pPr>
                <a:defRPr/>
              </a:pPr>
              <a:t>10/8/24</a:t>
            </a:fld>
            <a:endParaRPr lang="en-US" altLang="en-US"/>
          </a:p>
        </p:txBody>
      </p:sp>
      <p:sp>
        <p:nvSpPr>
          <p:cNvPr id="5" name="Footer Placeholder 4">
            <a:extLst>
              <a:ext uri="{FF2B5EF4-FFF2-40B4-BE49-F238E27FC236}">
                <a16:creationId xmlns:a16="http://schemas.microsoft.com/office/drawing/2014/main" id="{9C2E2406-A10C-C074-EA94-C8C0F17399BA}"/>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defTabSz="342900" eaLnBrk="1" fontAlgn="auto" hangingPunct="1">
              <a:spcBef>
                <a:spcPts val="0"/>
              </a:spcBef>
              <a:spcAft>
                <a:spcPts val="0"/>
              </a:spcAft>
              <a:defRPr sz="9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946681D-9345-6CCB-3ABC-FC7F2F484356}"/>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defTabSz="342900" eaLnBrk="1" hangingPunct="1">
              <a:defRPr sz="900">
                <a:solidFill>
                  <a:srgbClr val="898989"/>
                </a:solidFill>
                <a:latin typeface="Calibri" panose="020F0502020204030204" pitchFamily="34" charset="0"/>
              </a:defRPr>
            </a:lvl1pPr>
          </a:lstStyle>
          <a:p>
            <a:pPr>
              <a:defRPr/>
            </a:pPr>
            <a:fld id="{D28B1724-678C-7A44-82C5-809E4B05C21B}" type="slidenum">
              <a:rPr lang="en-US" altLang="en-US"/>
              <a:pPr>
                <a:defRPr/>
              </a:pPr>
              <a:t>‹#›</a:t>
            </a:fld>
            <a:endParaRPr lang="en-US" altLang="en-US"/>
          </a:p>
        </p:txBody>
      </p:sp>
    </p:spTree>
    <p:extLst>
      <p:ext uri="{BB962C8B-B14F-4D97-AF65-F5344CB8AC3E}">
        <p14:creationId xmlns:p14="http://schemas.microsoft.com/office/powerpoint/2010/main" val="318910726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defTabSz="342900" rtl="0" eaLnBrk="0" fontAlgn="base" hangingPunct="0">
        <a:spcBef>
          <a:spcPct val="0"/>
        </a:spcBef>
        <a:spcAft>
          <a:spcPct val="0"/>
        </a:spcAft>
        <a:defRPr sz="3300" kern="1200">
          <a:solidFill>
            <a:schemeClr val="tx1"/>
          </a:solidFill>
          <a:latin typeface="+mj-lt"/>
          <a:ea typeface="ＭＳ Ｐゴシック" charset="0"/>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charset="0"/>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75.xml"/><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91.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eg"/><Relationship Id="rId1" Type="http://schemas.openxmlformats.org/officeDocument/2006/relationships/slideLayout" Target="../slideLayouts/slideLayout91.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1"/>
          <p:cNvSpPr txBox="1">
            <a:spLocks noGrp="1"/>
          </p:cNvSpPr>
          <p:nvPr>
            <p:ph type="ctrTitle"/>
          </p:nvPr>
        </p:nvSpPr>
        <p:spPr>
          <a:xfrm>
            <a:off x="119270" y="198783"/>
            <a:ext cx="4333460" cy="2136914"/>
          </a:xfrm>
          <a:prstGeom prst="rect">
            <a:avLst/>
          </a:prstGeom>
        </p:spPr>
        <p:txBody>
          <a:bodyPr spcFirstLastPara="1" wrap="square" lIns="91425" tIns="91425" rIns="91425" bIns="91425" anchor="b" anchorCtr="0">
            <a:noAutofit/>
          </a:bodyPr>
          <a:lstStyle/>
          <a:p>
            <a:r>
              <a:rPr lang="en-US" sz="3200" dirty="0"/>
              <a:t>STRATIGRAPHIC EVOLUTION OF THE TURKANA BASIN, EASTERN AFRICA</a:t>
            </a:r>
            <a:endParaRPr sz="3200" dirty="0"/>
          </a:p>
        </p:txBody>
      </p:sp>
      <p:sp>
        <p:nvSpPr>
          <p:cNvPr id="61" name="Google Shape;61;p11"/>
          <p:cNvSpPr txBox="1">
            <a:spLocks noGrp="1"/>
          </p:cNvSpPr>
          <p:nvPr>
            <p:ph type="subTitle" idx="1"/>
          </p:nvPr>
        </p:nvSpPr>
        <p:spPr>
          <a:xfrm>
            <a:off x="296257" y="2461766"/>
            <a:ext cx="3985590" cy="218660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Robert G. </a:t>
            </a:r>
            <a:r>
              <a:rPr lang="en-US" dirty="0" err="1"/>
              <a:t>Raynolds</a:t>
            </a:r>
            <a:r>
              <a:rPr lang="en-US" dirty="0"/>
              <a:t> </a:t>
            </a:r>
          </a:p>
          <a:p>
            <a:pPr marL="0" lvl="0" indent="0" algn="l" rtl="0">
              <a:spcBef>
                <a:spcPts val="0"/>
              </a:spcBef>
              <a:spcAft>
                <a:spcPts val="0"/>
              </a:spcAft>
              <a:buNone/>
            </a:pPr>
            <a:r>
              <a:rPr lang="en-US" sz="1800" dirty="0"/>
              <a:t>Denver Museum of Natural History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Craig S. Feibel</a:t>
            </a:r>
          </a:p>
          <a:p>
            <a:pPr marL="0" lvl="0" indent="0" algn="l" rtl="0">
              <a:spcBef>
                <a:spcPts val="0"/>
              </a:spcBef>
              <a:spcAft>
                <a:spcPts val="0"/>
              </a:spcAft>
              <a:buNone/>
            </a:pPr>
            <a:r>
              <a:rPr lang="en-US" sz="1800" dirty="0"/>
              <a:t>Rutgers University</a:t>
            </a:r>
            <a:endParaRPr sz="1800" dirty="0"/>
          </a:p>
        </p:txBody>
      </p:sp>
      <p:pic>
        <p:nvPicPr>
          <p:cNvPr id="3" name="Picture Placeholder 2" descr="A landscape of a hill with bushes and dirt&#10;&#10;Description automatically generated with medium confidence">
            <a:extLst>
              <a:ext uri="{FF2B5EF4-FFF2-40B4-BE49-F238E27FC236}">
                <a16:creationId xmlns:a16="http://schemas.microsoft.com/office/drawing/2014/main" id="{E053FF36-6D0B-FA6F-BB86-D2FD958A1497}"/>
              </a:ext>
            </a:extLst>
          </p:cNvPr>
          <p:cNvPicPr>
            <a:picLocks noGrp="1" noChangeAspect="1"/>
          </p:cNvPicPr>
          <p:nvPr>
            <p:ph type="pic" idx="2"/>
          </p:nvPr>
        </p:nvPicPr>
        <p:blipFill>
          <a:blip r:embed="rId3"/>
          <a:srcRect l="1761" r="1761"/>
          <a:stretch>
            <a:fillRect/>
          </a:stretch>
        </p:blipFill>
        <p:spPr>
          <a:xfrm>
            <a:off x="4635500" y="-109538"/>
            <a:ext cx="4870450" cy="3786188"/>
          </a:xfrm>
          <a:prstGeom prst="rect">
            <a:avLst/>
          </a:prstGeom>
        </p:spPr>
      </p:pic>
      <p:sp>
        <p:nvSpPr>
          <p:cNvPr id="4" name="TextBox 3">
            <a:extLst>
              <a:ext uri="{FF2B5EF4-FFF2-40B4-BE49-F238E27FC236}">
                <a16:creationId xmlns:a16="http://schemas.microsoft.com/office/drawing/2014/main" id="{FA8A353D-4465-14C9-9A39-770A4D6A88A2}"/>
              </a:ext>
            </a:extLst>
          </p:cNvPr>
          <p:cNvSpPr txBox="1"/>
          <p:nvPr/>
        </p:nvSpPr>
        <p:spPr>
          <a:xfrm>
            <a:off x="336884" y="4612105"/>
            <a:ext cx="4130842" cy="461665"/>
          </a:xfrm>
          <a:prstGeom prst="rect">
            <a:avLst/>
          </a:prstGeom>
          <a:noFill/>
        </p:spPr>
        <p:txBody>
          <a:bodyPr wrap="square" rtlCol="0">
            <a:spAutoFit/>
          </a:bodyPr>
          <a:lstStyle/>
          <a:p>
            <a:r>
              <a:rPr lang="en-US" sz="1200" b="0" i="1" u="none" strike="noStrike" dirty="0">
                <a:solidFill>
                  <a:schemeClr val="bg1"/>
                </a:solidFill>
                <a:effectLst/>
                <a:latin typeface="Aptos" panose="020B0004020202020204" pitchFamily="34" charset="0"/>
              </a:rPr>
              <a:t>130 Years of Research in the Turkana Basin, Kenya: Insights into Earth, Climate, and Life in Eastern Africa</a:t>
            </a:r>
            <a:endParaRPr lang="en-US" sz="1200" dirty="0">
              <a:solidFill>
                <a:schemeClr val="bg1"/>
              </a:solidFill>
            </a:endParaRPr>
          </a:p>
        </p:txBody>
      </p:sp>
      <p:sp>
        <p:nvSpPr>
          <p:cNvPr id="2" name="TextBox 1">
            <a:extLst>
              <a:ext uri="{FF2B5EF4-FFF2-40B4-BE49-F238E27FC236}">
                <a16:creationId xmlns:a16="http://schemas.microsoft.com/office/drawing/2014/main" id="{054028C5-EEA7-F1AE-243B-F23BA417FA5E}"/>
              </a:ext>
            </a:extLst>
          </p:cNvPr>
          <p:cNvSpPr txBox="1"/>
          <p:nvPr/>
        </p:nvSpPr>
        <p:spPr>
          <a:xfrm>
            <a:off x="4227095" y="3256547"/>
            <a:ext cx="818148" cy="307777"/>
          </a:xfrm>
          <a:prstGeom prst="rect">
            <a:avLst/>
          </a:prstGeom>
          <a:solidFill>
            <a:srgbClr val="00B050"/>
          </a:solidFill>
        </p:spPr>
        <p:txBody>
          <a:bodyPr wrap="square" rtlCol="0">
            <a:spAutoFit/>
          </a:bodyPr>
          <a:lstStyle/>
          <a:p>
            <a:pPr algn="ctr"/>
            <a:r>
              <a:rPr lang="en-US" dirty="0"/>
              <a:t>Part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Af">
            <a:extLst>
              <a:ext uri="{FF2B5EF4-FFF2-40B4-BE49-F238E27FC236}">
                <a16:creationId xmlns:a16="http://schemas.microsoft.com/office/drawing/2014/main" id="{228F9A07-91D7-4B4D-A8DB-8A2F5E9EBC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79"/>
          <a:stretch/>
        </p:blipFill>
        <p:spPr bwMode="auto">
          <a:xfrm>
            <a:off x="0" y="0"/>
            <a:ext cx="939092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6B575DF-407B-0363-EF4C-FF06F380025F}"/>
              </a:ext>
            </a:extLst>
          </p:cNvPr>
          <p:cNvSpPr txBox="1"/>
          <p:nvPr/>
        </p:nvSpPr>
        <p:spPr>
          <a:xfrm>
            <a:off x="140544" y="3651096"/>
            <a:ext cx="2326106" cy="1323439"/>
          </a:xfrm>
          <a:prstGeom prst="rect">
            <a:avLst/>
          </a:prstGeom>
          <a:solidFill>
            <a:srgbClr val="FFF200"/>
          </a:solidFill>
        </p:spPr>
        <p:txBody>
          <a:bodyPr wrap="square" rtlCol="0">
            <a:spAutoFit/>
          </a:bodyPr>
          <a:lstStyle/>
          <a:p>
            <a:r>
              <a:rPr lang="en-US" sz="1600" dirty="0"/>
              <a:t>Miocene fluvial strata with abundant tephra</a:t>
            </a:r>
          </a:p>
          <a:p>
            <a:endParaRPr lang="en-US" sz="1600" dirty="0"/>
          </a:p>
          <a:p>
            <a:r>
              <a:rPr lang="en-US" sz="1600" dirty="0"/>
              <a:t>rich vertebrate fossil assemblage</a:t>
            </a:r>
          </a:p>
        </p:txBody>
      </p:sp>
    </p:spTree>
    <p:extLst>
      <p:ext uri="{BB962C8B-B14F-4D97-AF65-F5344CB8AC3E}">
        <p14:creationId xmlns:p14="http://schemas.microsoft.com/office/powerpoint/2010/main" val="2575222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394" name="Text Box 3">
            <a:extLst>
              <a:ext uri="{FF2B5EF4-FFF2-40B4-BE49-F238E27FC236}">
                <a16:creationId xmlns:a16="http://schemas.microsoft.com/office/drawing/2014/main" id="{651C9C11-2DD1-E00A-F975-C96E6FDEAD02}"/>
              </a:ext>
            </a:extLst>
          </p:cNvPr>
          <p:cNvSpPr txBox="1">
            <a:spLocks noChangeArrowheads="1"/>
          </p:cNvSpPr>
          <p:nvPr/>
        </p:nvSpPr>
        <p:spPr bwMode="auto">
          <a:xfrm>
            <a:off x="7256289" y="4564533"/>
            <a:ext cx="182934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defTabSz="685800" fontAlgn="base">
              <a:spcBef>
                <a:spcPct val="0"/>
              </a:spcBef>
              <a:spcAft>
                <a:spcPct val="0"/>
              </a:spcAft>
              <a:buClrTx/>
              <a:buNone/>
              <a:defRPr/>
            </a:pPr>
            <a:r>
              <a:rPr lang="en-US" altLang="en-US" sz="1350" kern="1200" dirty="0">
                <a:solidFill>
                  <a:srgbClr val="FFFFFF"/>
                </a:solidFill>
              </a:rPr>
              <a:t>upper </a:t>
            </a:r>
            <a:r>
              <a:rPr lang="en-US" altLang="en-US" sz="1350" kern="1200" dirty="0" err="1">
                <a:solidFill>
                  <a:srgbClr val="FFFFFF"/>
                </a:solidFill>
              </a:rPr>
              <a:t>Burgi</a:t>
            </a:r>
            <a:r>
              <a:rPr lang="en-US" altLang="en-US" sz="1350" kern="1200" dirty="0">
                <a:solidFill>
                  <a:srgbClr val="FFFFFF"/>
                </a:solidFill>
              </a:rPr>
              <a:t> Member</a:t>
            </a:r>
          </a:p>
          <a:p>
            <a:pPr defTabSz="685800" fontAlgn="base">
              <a:spcBef>
                <a:spcPct val="0"/>
              </a:spcBef>
              <a:spcAft>
                <a:spcPct val="0"/>
              </a:spcAft>
              <a:buClrTx/>
              <a:buNone/>
              <a:defRPr/>
            </a:pPr>
            <a:r>
              <a:rPr lang="en-US" altLang="en-US" sz="1350" kern="1200" dirty="0">
                <a:solidFill>
                  <a:srgbClr val="FFFFFF"/>
                </a:solidFill>
              </a:rPr>
              <a:t>Area 102, </a:t>
            </a:r>
            <a:r>
              <a:rPr lang="en-US" altLang="en-US" sz="1350" kern="1200" dirty="0" err="1">
                <a:solidFill>
                  <a:srgbClr val="FFFFFF"/>
                </a:solidFill>
              </a:rPr>
              <a:t>Koobi</a:t>
            </a:r>
            <a:r>
              <a:rPr lang="en-US" altLang="en-US" sz="1350" kern="1200" dirty="0">
                <a:solidFill>
                  <a:srgbClr val="FFFFFF"/>
                </a:solidFill>
              </a:rPr>
              <a:t> Fora</a:t>
            </a:r>
          </a:p>
        </p:txBody>
      </p:sp>
      <p:sp>
        <p:nvSpPr>
          <p:cNvPr id="2" name="TextBox 1">
            <a:extLst>
              <a:ext uri="{FF2B5EF4-FFF2-40B4-BE49-F238E27FC236}">
                <a16:creationId xmlns:a16="http://schemas.microsoft.com/office/drawing/2014/main" id="{2AA40C80-6D71-C5E4-DBB3-14235B7DACFD}"/>
              </a:ext>
            </a:extLst>
          </p:cNvPr>
          <p:cNvSpPr txBox="1"/>
          <p:nvPr/>
        </p:nvSpPr>
        <p:spPr>
          <a:xfrm>
            <a:off x="148215" y="195245"/>
            <a:ext cx="3982627" cy="669072"/>
          </a:xfrm>
          <a:prstGeom prst="rect">
            <a:avLst/>
          </a:prstGeom>
          <a:solidFill>
            <a:srgbClr val="FFF7AA"/>
          </a:solidFill>
        </p:spPr>
        <p:txBody>
          <a:bodyPr wrap="square" rtlCol="0" anchor="ctr" anchorCtr="0">
            <a:noAutofit/>
          </a:bodyPr>
          <a:lstStyle/>
          <a:p>
            <a:pPr algn="ctr"/>
            <a:r>
              <a:rPr lang="en-US" dirty="0" err="1"/>
              <a:t>Deposode</a:t>
            </a:r>
            <a:r>
              <a:rPr lang="en-US" dirty="0"/>
              <a:t> 3: The </a:t>
            </a:r>
            <a:r>
              <a:rPr lang="en-US" dirty="0" err="1"/>
              <a:t>Plio</a:t>
            </a:r>
            <a:r>
              <a:rPr lang="en-US" dirty="0"/>
              <a:t>-Pleistocene Omo Group </a:t>
            </a:r>
          </a:p>
        </p:txBody>
      </p:sp>
      <p:sp>
        <p:nvSpPr>
          <p:cNvPr id="3" name="TextBox 2">
            <a:extLst>
              <a:ext uri="{FF2B5EF4-FFF2-40B4-BE49-F238E27FC236}">
                <a16:creationId xmlns:a16="http://schemas.microsoft.com/office/drawing/2014/main" id="{D1A5BFF7-6405-37EC-6689-D0EE737F08C7}"/>
              </a:ext>
            </a:extLst>
          </p:cNvPr>
          <p:cNvSpPr txBox="1"/>
          <p:nvPr/>
        </p:nvSpPr>
        <p:spPr>
          <a:xfrm>
            <a:off x="140544" y="3659117"/>
            <a:ext cx="2771098" cy="1323439"/>
          </a:xfrm>
          <a:prstGeom prst="rect">
            <a:avLst/>
          </a:prstGeom>
          <a:solidFill>
            <a:srgbClr val="FFF7AA"/>
          </a:solidFill>
        </p:spPr>
        <p:txBody>
          <a:bodyPr wrap="square" rtlCol="0">
            <a:spAutoFit/>
          </a:bodyPr>
          <a:lstStyle/>
          <a:p>
            <a:r>
              <a:rPr lang="en-US" sz="1600" dirty="0"/>
              <a:t>Fluvial and lacustrine strata with abundant tephra</a:t>
            </a:r>
          </a:p>
          <a:p>
            <a:endParaRPr lang="en-US" sz="1600" dirty="0"/>
          </a:p>
          <a:p>
            <a:r>
              <a:rPr lang="en-US" sz="1600" dirty="0"/>
              <a:t>very rich vertebrate fossil assemblage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1">
            <a:extLst>
              <a:ext uri="{FF2B5EF4-FFF2-40B4-BE49-F238E27FC236}">
                <a16:creationId xmlns:a16="http://schemas.microsoft.com/office/drawing/2014/main" id="{6F72A29A-A338-1B29-BFF8-03D301117AD4}"/>
              </a:ext>
            </a:extLst>
          </p:cNvPr>
          <p:cNvSpPr txBox="1">
            <a:spLocks noChangeArrowheads="1"/>
          </p:cNvSpPr>
          <p:nvPr/>
        </p:nvSpPr>
        <p:spPr bwMode="auto">
          <a:xfrm>
            <a:off x="102896" y="397983"/>
            <a:ext cx="1646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0" fontAlgn="base" hangingPunct="0">
              <a:spcBef>
                <a:spcPct val="0"/>
              </a:spcBef>
              <a:spcAft>
                <a:spcPct val="0"/>
              </a:spcAft>
              <a:buClrTx/>
            </a:pPr>
            <a:r>
              <a:rPr lang="en-US" altLang="en-US" sz="1800" kern="1200" dirty="0">
                <a:solidFill>
                  <a:srgbClr val="000000"/>
                </a:solidFill>
              </a:rPr>
              <a:t>Gombe Group</a:t>
            </a:r>
          </a:p>
          <a:p>
            <a:pPr defTabSz="685800" eaLnBrk="0" fontAlgn="base" hangingPunct="0">
              <a:spcBef>
                <a:spcPct val="0"/>
              </a:spcBef>
              <a:spcAft>
                <a:spcPct val="0"/>
              </a:spcAft>
              <a:buClrTx/>
            </a:pPr>
            <a:r>
              <a:rPr lang="en-US" altLang="en-US" sz="1800" kern="1200" dirty="0" err="1">
                <a:solidFill>
                  <a:srgbClr val="000000"/>
                </a:solidFill>
              </a:rPr>
              <a:t>Karsa</a:t>
            </a:r>
            <a:r>
              <a:rPr lang="en-US" altLang="en-US" sz="1800" kern="1200" dirty="0">
                <a:solidFill>
                  <a:srgbClr val="000000"/>
                </a:solidFill>
              </a:rPr>
              <a:t> basalt</a:t>
            </a:r>
          </a:p>
        </p:txBody>
      </p:sp>
      <p:pic>
        <p:nvPicPr>
          <p:cNvPr id="59395" name="Picture 2" descr="AfK-81-982.JPG">
            <a:extLst>
              <a:ext uri="{FF2B5EF4-FFF2-40B4-BE49-F238E27FC236}">
                <a16:creationId xmlns:a16="http://schemas.microsoft.com/office/drawing/2014/main" id="{56DB4F08-7452-B74D-66AB-F6C75F29F9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6927" y="7515"/>
            <a:ext cx="7924800" cy="513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EA3919D-9A54-2148-46DD-0C8C0FAA5E72}"/>
              </a:ext>
            </a:extLst>
          </p:cNvPr>
          <p:cNvSpPr txBox="1"/>
          <p:nvPr/>
        </p:nvSpPr>
        <p:spPr>
          <a:xfrm>
            <a:off x="132523" y="4413096"/>
            <a:ext cx="2009098" cy="584775"/>
          </a:xfrm>
          <a:prstGeom prst="rect">
            <a:avLst/>
          </a:prstGeom>
          <a:solidFill>
            <a:srgbClr val="FFF7AA"/>
          </a:solidFill>
        </p:spPr>
        <p:txBody>
          <a:bodyPr wrap="square" rtlCol="0">
            <a:spAutoFit/>
          </a:bodyPr>
          <a:lstStyle/>
          <a:p>
            <a:r>
              <a:rPr lang="en-US" sz="1600" dirty="0"/>
              <a:t>basin-wide basaltic outpouring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16B24C-CA1C-BF23-3779-8D2FE99071E9}"/>
              </a:ext>
            </a:extLst>
          </p:cNvPr>
          <p:cNvPicPr>
            <a:picLocks noChangeAspect="1"/>
          </p:cNvPicPr>
          <p:nvPr/>
        </p:nvPicPr>
        <p:blipFill>
          <a:blip r:embed="rId2"/>
          <a:stretch>
            <a:fillRect/>
          </a:stretch>
        </p:blipFill>
        <p:spPr>
          <a:xfrm>
            <a:off x="898071" y="0"/>
            <a:ext cx="7347857" cy="5143500"/>
          </a:xfrm>
          <a:prstGeom prst="rect">
            <a:avLst/>
          </a:prstGeom>
        </p:spPr>
      </p:pic>
      <p:sp>
        <p:nvSpPr>
          <p:cNvPr id="3" name="TextBox 2">
            <a:extLst>
              <a:ext uri="{FF2B5EF4-FFF2-40B4-BE49-F238E27FC236}">
                <a16:creationId xmlns:a16="http://schemas.microsoft.com/office/drawing/2014/main" id="{21693BCA-10BA-890B-C308-11FC7456F0B5}"/>
              </a:ext>
            </a:extLst>
          </p:cNvPr>
          <p:cNvSpPr txBox="1"/>
          <p:nvPr/>
        </p:nvSpPr>
        <p:spPr>
          <a:xfrm>
            <a:off x="9939" y="4846623"/>
            <a:ext cx="2445026" cy="276999"/>
          </a:xfrm>
          <a:prstGeom prst="rect">
            <a:avLst/>
          </a:prstGeom>
          <a:noFill/>
        </p:spPr>
        <p:txBody>
          <a:bodyPr wrap="square" rtlCol="0">
            <a:spAutoFit/>
          </a:bodyPr>
          <a:lstStyle/>
          <a:p>
            <a:r>
              <a:rPr lang="en-US" sz="1200" dirty="0"/>
              <a:t>from Brown and McDougall 2011</a:t>
            </a:r>
          </a:p>
        </p:txBody>
      </p:sp>
      <p:sp>
        <p:nvSpPr>
          <p:cNvPr id="4" name="TextBox 3">
            <a:extLst>
              <a:ext uri="{FF2B5EF4-FFF2-40B4-BE49-F238E27FC236}">
                <a16:creationId xmlns:a16="http://schemas.microsoft.com/office/drawing/2014/main" id="{EF24A6BA-FC4C-27E2-8BE8-45C0D68A111E}"/>
              </a:ext>
            </a:extLst>
          </p:cNvPr>
          <p:cNvSpPr txBox="1"/>
          <p:nvPr/>
        </p:nvSpPr>
        <p:spPr>
          <a:xfrm>
            <a:off x="4779852" y="4111263"/>
            <a:ext cx="2803706" cy="808606"/>
          </a:xfrm>
          <a:prstGeom prst="rect">
            <a:avLst/>
          </a:prstGeom>
          <a:solidFill>
            <a:srgbClr val="FFF7AA"/>
          </a:solidFill>
        </p:spPr>
        <p:txBody>
          <a:bodyPr wrap="square" rtlCol="0" anchor="t" anchorCtr="0">
            <a:noAutofit/>
          </a:bodyPr>
          <a:lstStyle/>
          <a:p>
            <a:r>
              <a:rPr lang="en-US" dirty="0"/>
              <a:t>Omo Group </a:t>
            </a:r>
            <a:r>
              <a:rPr lang="en-US" dirty="0" err="1"/>
              <a:t>tephrostratigraphy</a:t>
            </a:r>
            <a:r>
              <a:rPr lang="en-US" dirty="0"/>
              <a:t> – high resolution correlation and age control</a:t>
            </a:r>
          </a:p>
        </p:txBody>
      </p:sp>
    </p:spTree>
    <p:extLst>
      <p:ext uri="{BB962C8B-B14F-4D97-AF65-F5344CB8AC3E}">
        <p14:creationId xmlns:p14="http://schemas.microsoft.com/office/powerpoint/2010/main" val="3735333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a:extLst>
              <a:ext uri="{FF2B5EF4-FFF2-40B4-BE49-F238E27FC236}">
                <a16:creationId xmlns:a16="http://schemas.microsoft.com/office/drawing/2014/main" id="{A3CCFC58-6A7A-19FA-B737-C823BB2857EF}"/>
              </a:ext>
            </a:extLst>
          </p:cNvPr>
          <p:cNvSpPr txBox="1">
            <a:spLocks noChangeArrowheads="1"/>
          </p:cNvSpPr>
          <p:nvPr/>
        </p:nvSpPr>
        <p:spPr bwMode="auto">
          <a:xfrm>
            <a:off x="6852047" y="4857750"/>
            <a:ext cx="105028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fontAlgn="base">
              <a:spcBef>
                <a:spcPct val="0"/>
              </a:spcBef>
              <a:spcAft>
                <a:spcPct val="0"/>
              </a:spcAft>
              <a:buClrTx/>
            </a:pPr>
            <a:r>
              <a:rPr lang="en-US" altLang="en-US" sz="900" kern="1200">
                <a:solidFill>
                  <a:srgbClr val="000000"/>
                </a:solidFill>
              </a:rPr>
              <a:t>from Feibel 2012</a:t>
            </a:r>
          </a:p>
        </p:txBody>
      </p:sp>
      <p:pic>
        <p:nvPicPr>
          <p:cNvPr id="55299" name="Picture 2" descr="Figure 3 final.jpg">
            <a:extLst>
              <a:ext uri="{FF2B5EF4-FFF2-40B4-BE49-F238E27FC236}">
                <a16:creationId xmlns:a16="http://schemas.microsoft.com/office/drawing/2014/main" id="{70D748A2-8B4B-916F-A1A6-1BC1E75EC9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3473" y="0"/>
            <a:ext cx="311705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3">
            <a:extLst>
              <a:ext uri="{FF2B5EF4-FFF2-40B4-BE49-F238E27FC236}">
                <a16:creationId xmlns:a16="http://schemas.microsoft.com/office/drawing/2014/main" id="{47C6170E-A4D2-50ED-090C-05EFE459487E}"/>
              </a:ext>
            </a:extLst>
          </p:cNvPr>
          <p:cNvSpPr txBox="1">
            <a:spLocks noChangeArrowheads="1"/>
          </p:cNvSpPr>
          <p:nvPr/>
        </p:nvSpPr>
        <p:spPr bwMode="auto">
          <a:xfrm>
            <a:off x="1327544" y="160735"/>
            <a:ext cx="156805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fontAlgn="base">
              <a:spcBef>
                <a:spcPct val="0"/>
              </a:spcBef>
              <a:spcAft>
                <a:spcPct val="0"/>
              </a:spcAft>
              <a:buClrTx/>
            </a:pPr>
            <a:r>
              <a:rPr lang="en-US" altLang="en-US" sz="1500" kern="1200">
                <a:solidFill>
                  <a:srgbClr val="000000"/>
                </a:solidFill>
              </a:rPr>
              <a:t>Stratigraphic</a:t>
            </a:r>
          </a:p>
          <a:p>
            <a:pPr algn="ctr" defTabSz="685800" fontAlgn="base">
              <a:spcBef>
                <a:spcPct val="0"/>
              </a:spcBef>
              <a:spcAft>
                <a:spcPct val="0"/>
              </a:spcAft>
              <a:buClrTx/>
            </a:pPr>
            <a:r>
              <a:rPr lang="en-US" altLang="en-US" sz="1500" kern="1200">
                <a:solidFill>
                  <a:srgbClr val="000000"/>
                </a:solidFill>
              </a:rPr>
              <a:t>Evolution</a:t>
            </a:r>
          </a:p>
          <a:p>
            <a:pPr algn="ctr" defTabSz="685800" fontAlgn="base">
              <a:spcBef>
                <a:spcPct val="0"/>
              </a:spcBef>
              <a:spcAft>
                <a:spcPct val="0"/>
              </a:spcAft>
              <a:buClrTx/>
            </a:pPr>
            <a:r>
              <a:rPr lang="en-US" altLang="en-US" sz="1500" kern="1200">
                <a:solidFill>
                  <a:srgbClr val="000000"/>
                </a:solidFill>
              </a:rPr>
              <a:t>of</a:t>
            </a:r>
          </a:p>
          <a:p>
            <a:pPr algn="ctr" defTabSz="685800" fontAlgn="base">
              <a:spcBef>
                <a:spcPct val="0"/>
              </a:spcBef>
              <a:spcAft>
                <a:spcPct val="0"/>
              </a:spcAft>
              <a:buClrTx/>
            </a:pPr>
            <a:r>
              <a:rPr lang="en-US" altLang="en-US" sz="1500" kern="1200">
                <a:solidFill>
                  <a:srgbClr val="000000"/>
                </a:solidFill>
              </a:rPr>
              <a:t>Plio-Pleistocene</a:t>
            </a:r>
          </a:p>
          <a:p>
            <a:pPr algn="ctr" defTabSz="685800" fontAlgn="base">
              <a:spcBef>
                <a:spcPct val="0"/>
              </a:spcBef>
              <a:spcAft>
                <a:spcPct val="0"/>
              </a:spcAft>
              <a:buClrTx/>
            </a:pPr>
            <a:r>
              <a:rPr lang="en-US" altLang="en-US" sz="1500" kern="1200">
                <a:solidFill>
                  <a:srgbClr val="000000"/>
                </a:solidFill>
              </a:rPr>
              <a:t>Omo Group</a:t>
            </a:r>
          </a:p>
          <a:p>
            <a:pPr algn="ctr" defTabSz="685800" fontAlgn="base">
              <a:spcBef>
                <a:spcPct val="0"/>
              </a:spcBef>
              <a:spcAft>
                <a:spcPct val="0"/>
              </a:spcAft>
              <a:buClrTx/>
            </a:pPr>
            <a:r>
              <a:rPr lang="en-US" altLang="en-US" sz="1500" kern="1200">
                <a:solidFill>
                  <a:srgbClr val="000000"/>
                </a:solidFill>
              </a:rPr>
              <a:t>Deposits</a:t>
            </a:r>
          </a:p>
        </p:txBody>
      </p:sp>
      <p:sp>
        <p:nvSpPr>
          <p:cNvPr id="2" name="Rectangle 1">
            <a:extLst>
              <a:ext uri="{FF2B5EF4-FFF2-40B4-BE49-F238E27FC236}">
                <a16:creationId xmlns:a16="http://schemas.microsoft.com/office/drawing/2014/main" id="{EB469ABA-C186-3090-C6EE-CD630A0C77CB}"/>
              </a:ext>
            </a:extLst>
          </p:cNvPr>
          <p:cNvSpPr/>
          <p:nvPr/>
        </p:nvSpPr>
        <p:spPr bwMode="auto">
          <a:xfrm>
            <a:off x="2929079" y="192504"/>
            <a:ext cx="762000" cy="280737"/>
          </a:xfrm>
          <a:prstGeom prst="rect">
            <a:avLst/>
          </a:prstGeom>
          <a:solidFill>
            <a:srgbClr val="10D99A">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 name="Rectangle 2">
            <a:extLst>
              <a:ext uri="{FF2B5EF4-FFF2-40B4-BE49-F238E27FC236}">
                <a16:creationId xmlns:a16="http://schemas.microsoft.com/office/drawing/2014/main" id="{2F4C4ADD-35F7-EC31-3C85-91AAFEEB559F}"/>
              </a:ext>
            </a:extLst>
          </p:cNvPr>
          <p:cNvSpPr/>
          <p:nvPr/>
        </p:nvSpPr>
        <p:spPr bwMode="auto">
          <a:xfrm>
            <a:off x="2929079" y="553626"/>
            <a:ext cx="762000" cy="142113"/>
          </a:xfrm>
          <a:prstGeom prst="rect">
            <a:avLst/>
          </a:prstGeom>
          <a:solidFill>
            <a:srgbClr val="10D99A">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Rectangle 3">
            <a:extLst>
              <a:ext uri="{FF2B5EF4-FFF2-40B4-BE49-F238E27FC236}">
                <a16:creationId xmlns:a16="http://schemas.microsoft.com/office/drawing/2014/main" id="{E34659C4-49CF-CE10-5D2E-2DBE4B0C3A03}"/>
              </a:ext>
            </a:extLst>
          </p:cNvPr>
          <p:cNvSpPr/>
          <p:nvPr/>
        </p:nvSpPr>
        <p:spPr bwMode="auto">
          <a:xfrm>
            <a:off x="2929079" y="792165"/>
            <a:ext cx="762000" cy="1235418"/>
          </a:xfrm>
          <a:prstGeom prst="rect">
            <a:avLst/>
          </a:prstGeom>
          <a:solidFill>
            <a:srgbClr val="10D99A">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 name="Rectangle 4">
            <a:extLst>
              <a:ext uri="{FF2B5EF4-FFF2-40B4-BE49-F238E27FC236}">
                <a16:creationId xmlns:a16="http://schemas.microsoft.com/office/drawing/2014/main" id="{C52F249A-BEDC-5E88-60DE-6DE11F1EED92}"/>
              </a:ext>
            </a:extLst>
          </p:cNvPr>
          <p:cNvSpPr/>
          <p:nvPr/>
        </p:nvSpPr>
        <p:spPr bwMode="auto">
          <a:xfrm>
            <a:off x="2929079" y="3624818"/>
            <a:ext cx="762000" cy="92417"/>
          </a:xfrm>
          <a:prstGeom prst="rect">
            <a:avLst/>
          </a:prstGeom>
          <a:solidFill>
            <a:srgbClr val="10D99A">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 name="Rectangle 5">
            <a:extLst>
              <a:ext uri="{FF2B5EF4-FFF2-40B4-BE49-F238E27FC236}">
                <a16:creationId xmlns:a16="http://schemas.microsoft.com/office/drawing/2014/main" id="{E8EF9A6F-1469-C45F-875A-E44E399BCB07}"/>
              </a:ext>
            </a:extLst>
          </p:cNvPr>
          <p:cNvSpPr/>
          <p:nvPr/>
        </p:nvSpPr>
        <p:spPr bwMode="auto">
          <a:xfrm>
            <a:off x="2929079" y="4084983"/>
            <a:ext cx="762000" cy="536713"/>
          </a:xfrm>
          <a:prstGeom prst="rect">
            <a:avLst/>
          </a:prstGeom>
          <a:solidFill>
            <a:srgbClr val="10D99A">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Rectangle 6">
            <a:extLst>
              <a:ext uri="{FF2B5EF4-FFF2-40B4-BE49-F238E27FC236}">
                <a16:creationId xmlns:a16="http://schemas.microsoft.com/office/drawing/2014/main" id="{CF4583DC-0A28-0149-300D-E1FE52F4B8CA}"/>
              </a:ext>
            </a:extLst>
          </p:cNvPr>
          <p:cNvSpPr/>
          <p:nvPr/>
        </p:nvSpPr>
        <p:spPr bwMode="auto">
          <a:xfrm>
            <a:off x="4300679" y="474112"/>
            <a:ext cx="762000" cy="82479"/>
          </a:xfrm>
          <a:prstGeom prst="rect">
            <a:avLst/>
          </a:prstGeom>
          <a:solidFill>
            <a:srgbClr val="FFEEA6">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Rectangle 7">
            <a:extLst>
              <a:ext uri="{FF2B5EF4-FFF2-40B4-BE49-F238E27FC236}">
                <a16:creationId xmlns:a16="http://schemas.microsoft.com/office/drawing/2014/main" id="{6D9DADB9-C3B8-2665-F4A1-CA8A9D3E84DF}"/>
              </a:ext>
            </a:extLst>
          </p:cNvPr>
          <p:cNvSpPr/>
          <p:nvPr/>
        </p:nvSpPr>
        <p:spPr bwMode="auto">
          <a:xfrm>
            <a:off x="4300679" y="686147"/>
            <a:ext cx="762000" cy="108983"/>
          </a:xfrm>
          <a:prstGeom prst="rect">
            <a:avLst/>
          </a:prstGeom>
          <a:solidFill>
            <a:srgbClr val="FFEEA6">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 name="Rectangle 8">
            <a:extLst>
              <a:ext uri="{FF2B5EF4-FFF2-40B4-BE49-F238E27FC236}">
                <a16:creationId xmlns:a16="http://schemas.microsoft.com/office/drawing/2014/main" id="{C23E77A6-91DB-5E38-1FCF-080D47D288AF}"/>
              </a:ext>
            </a:extLst>
          </p:cNvPr>
          <p:cNvSpPr/>
          <p:nvPr/>
        </p:nvSpPr>
        <p:spPr bwMode="auto">
          <a:xfrm>
            <a:off x="4300679" y="2027929"/>
            <a:ext cx="762000" cy="1599854"/>
          </a:xfrm>
          <a:prstGeom prst="rect">
            <a:avLst/>
          </a:prstGeom>
          <a:solidFill>
            <a:srgbClr val="FFEEA6">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ectangle 9">
            <a:extLst>
              <a:ext uri="{FF2B5EF4-FFF2-40B4-BE49-F238E27FC236}">
                <a16:creationId xmlns:a16="http://schemas.microsoft.com/office/drawing/2014/main" id="{607122D4-16B4-B9B6-2522-3F66B7481C08}"/>
              </a:ext>
            </a:extLst>
          </p:cNvPr>
          <p:cNvSpPr/>
          <p:nvPr/>
        </p:nvSpPr>
        <p:spPr bwMode="auto">
          <a:xfrm>
            <a:off x="4300679" y="3717582"/>
            <a:ext cx="762000" cy="377340"/>
          </a:xfrm>
          <a:prstGeom prst="rect">
            <a:avLst/>
          </a:prstGeom>
          <a:solidFill>
            <a:srgbClr val="FFEEA6">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ectangle 10">
            <a:extLst>
              <a:ext uri="{FF2B5EF4-FFF2-40B4-BE49-F238E27FC236}">
                <a16:creationId xmlns:a16="http://schemas.microsoft.com/office/drawing/2014/main" id="{B8340BA3-70F0-B722-C835-6EE9444EDDC6}"/>
              </a:ext>
            </a:extLst>
          </p:cNvPr>
          <p:cNvSpPr/>
          <p:nvPr/>
        </p:nvSpPr>
        <p:spPr bwMode="auto">
          <a:xfrm>
            <a:off x="4300679" y="4622043"/>
            <a:ext cx="762000" cy="521457"/>
          </a:xfrm>
          <a:prstGeom prst="rect">
            <a:avLst/>
          </a:prstGeom>
          <a:solidFill>
            <a:srgbClr val="FFEEA6">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2FECAF-086B-A42D-E267-9702938FD199}"/>
              </a:ext>
            </a:extLst>
          </p:cNvPr>
          <p:cNvSpPr txBox="1"/>
          <p:nvPr/>
        </p:nvSpPr>
        <p:spPr>
          <a:xfrm>
            <a:off x="942299" y="0"/>
            <a:ext cx="7299158" cy="954107"/>
          </a:xfrm>
          <a:prstGeom prst="rect">
            <a:avLst/>
          </a:prstGeom>
          <a:noFill/>
        </p:spPr>
        <p:txBody>
          <a:bodyPr wrap="square" rtlCol="0">
            <a:spAutoFit/>
          </a:bodyPr>
          <a:lstStyle/>
          <a:p>
            <a:pPr algn="ctr"/>
            <a:r>
              <a:rPr lang="en-US" sz="2800" dirty="0"/>
              <a:t>130 Years Of Research in the Turkana Basin</a:t>
            </a:r>
          </a:p>
          <a:p>
            <a:pPr algn="ctr"/>
            <a:r>
              <a:rPr lang="en-US" sz="2800" dirty="0"/>
              <a:t>Contribution of Unconformities</a:t>
            </a:r>
          </a:p>
        </p:txBody>
      </p:sp>
      <p:sp>
        <p:nvSpPr>
          <p:cNvPr id="5" name="TextBox 4">
            <a:extLst>
              <a:ext uri="{FF2B5EF4-FFF2-40B4-BE49-F238E27FC236}">
                <a16:creationId xmlns:a16="http://schemas.microsoft.com/office/drawing/2014/main" id="{CAC8B258-B81D-DB90-A553-070E29235D8C}"/>
              </a:ext>
            </a:extLst>
          </p:cNvPr>
          <p:cNvSpPr txBox="1"/>
          <p:nvPr/>
        </p:nvSpPr>
        <p:spPr>
          <a:xfrm>
            <a:off x="192504" y="4567465"/>
            <a:ext cx="3328737" cy="338554"/>
          </a:xfrm>
          <a:prstGeom prst="rect">
            <a:avLst/>
          </a:prstGeom>
          <a:noFill/>
        </p:spPr>
        <p:txBody>
          <a:bodyPr wrap="square" rtlCol="0">
            <a:spAutoFit/>
          </a:bodyPr>
          <a:lstStyle/>
          <a:p>
            <a:r>
              <a:rPr lang="en-US" sz="1600" dirty="0" err="1"/>
              <a:t>Lonyumun</a:t>
            </a:r>
            <a:r>
              <a:rPr lang="en-US" sz="1600" dirty="0"/>
              <a:t> Onlap Unconformity</a:t>
            </a:r>
          </a:p>
        </p:txBody>
      </p:sp>
      <p:pic>
        <p:nvPicPr>
          <p:cNvPr id="6" name="Picture 5">
            <a:extLst>
              <a:ext uri="{FF2B5EF4-FFF2-40B4-BE49-F238E27FC236}">
                <a16:creationId xmlns:a16="http://schemas.microsoft.com/office/drawing/2014/main" id="{442D6CDF-28E7-75F6-2A3A-4B63D0E014DE}"/>
              </a:ext>
            </a:extLst>
          </p:cNvPr>
          <p:cNvPicPr>
            <a:picLocks noChangeAspect="1"/>
          </p:cNvPicPr>
          <p:nvPr/>
        </p:nvPicPr>
        <p:blipFill>
          <a:blip r:embed="rId2"/>
          <a:srcRect b="15119"/>
          <a:stretch/>
        </p:blipFill>
        <p:spPr>
          <a:xfrm>
            <a:off x="5130985" y="965143"/>
            <a:ext cx="3645409" cy="4108784"/>
          </a:xfrm>
          <a:prstGeom prst="rect">
            <a:avLst/>
          </a:prstGeom>
        </p:spPr>
      </p:pic>
      <p:sp>
        <p:nvSpPr>
          <p:cNvPr id="7" name="TextBox 6">
            <a:extLst>
              <a:ext uri="{FF2B5EF4-FFF2-40B4-BE49-F238E27FC236}">
                <a16:creationId xmlns:a16="http://schemas.microsoft.com/office/drawing/2014/main" id="{832CB702-B6D7-CE88-73B6-E19FA0FB8898}"/>
              </a:ext>
            </a:extLst>
          </p:cNvPr>
          <p:cNvSpPr txBox="1"/>
          <p:nvPr/>
        </p:nvSpPr>
        <p:spPr>
          <a:xfrm>
            <a:off x="192504" y="3434403"/>
            <a:ext cx="3328737" cy="338554"/>
          </a:xfrm>
          <a:prstGeom prst="rect">
            <a:avLst/>
          </a:prstGeom>
          <a:noFill/>
        </p:spPr>
        <p:txBody>
          <a:bodyPr wrap="square" rtlCol="0">
            <a:spAutoFit/>
          </a:bodyPr>
          <a:lstStyle/>
          <a:p>
            <a:r>
              <a:rPr lang="en-US" sz="1600" dirty="0" err="1"/>
              <a:t>Lokochot</a:t>
            </a:r>
            <a:r>
              <a:rPr lang="en-US" sz="1600" dirty="0"/>
              <a:t> Onlap Unconformity</a:t>
            </a:r>
          </a:p>
        </p:txBody>
      </p:sp>
      <p:sp>
        <p:nvSpPr>
          <p:cNvPr id="8" name="TextBox 7">
            <a:extLst>
              <a:ext uri="{FF2B5EF4-FFF2-40B4-BE49-F238E27FC236}">
                <a16:creationId xmlns:a16="http://schemas.microsoft.com/office/drawing/2014/main" id="{BD726365-6325-4175-0DFF-18036B3134CB}"/>
              </a:ext>
            </a:extLst>
          </p:cNvPr>
          <p:cNvSpPr txBox="1"/>
          <p:nvPr/>
        </p:nvSpPr>
        <p:spPr>
          <a:xfrm>
            <a:off x="192504" y="2813642"/>
            <a:ext cx="3328737" cy="338554"/>
          </a:xfrm>
          <a:prstGeom prst="rect">
            <a:avLst/>
          </a:prstGeom>
          <a:noFill/>
        </p:spPr>
        <p:txBody>
          <a:bodyPr wrap="square" rtlCol="0">
            <a:spAutoFit/>
          </a:bodyPr>
          <a:lstStyle/>
          <a:p>
            <a:r>
              <a:rPr lang="en-US" sz="1600" dirty="0"/>
              <a:t>Burgi Angular Unconformity</a:t>
            </a:r>
          </a:p>
        </p:txBody>
      </p:sp>
      <p:cxnSp>
        <p:nvCxnSpPr>
          <p:cNvPr id="10" name="Straight Arrow Connector 9">
            <a:extLst>
              <a:ext uri="{FF2B5EF4-FFF2-40B4-BE49-F238E27FC236}">
                <a16:creationId xmlns:a16="http://schemas.microsoft.com/office/drawing/2014/main" id="{7A82F20A-3ECD-47DB-1581-E2A54E65E444}"/>
              </a:ext>
            </a:extLst>
          </p:cNvPr>
          <p:cNvCxnSpPr/>
          <p:nvPr/>
        </p:nvCxnSpPr>
        <p:spPr>
          <a:xfrm>
            <a:off x="3120189" y="2998127"/>
            <a:ext cx="204536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8A28399-7605-F202-F85E-D9073C0BD395}"/>
              </a:ext>
            </a:extLst>
          </p:cNvPr>
          <p:cNvCxnSpPr/>
          <p:nvPr/>
        </p:nvCxnSpPr>
        <p:spPr>
          <a:xfrm>
            <a:off x="3160295" y="3594825"/>
            <a:ext cx="204536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DA19DFB-74DE-CA8A-8267-B798B539D5D3}"/>
              </a:ext>
            </a:extLst>
          </p:cNvPr>
          <p:cNvCxnSpPr/>
          <p:nvPr/>
        </p:nvCxnSpPr>
        <p:spPr>
          <a:xfrm>
            <a:off x="3192379" y="4767992"/>
            <a:ext cx="204536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2BEF871C-1599-C3A5-263A-E37C6053D520}"/>
              </a:ext>
            </a:extLst>
          </p:cNvPr>
          <p:cNvSpPr txBox="1"/>
          <p:nvPr/>
        </p:nvSpPr>
        <p:spPr>
          <a:xfrm>
            <a:off x="224588" y="1443789"/>
            <a:ext cx="3328737" cy="338554"/>
          </a:xfrm>
          <a:prstGeom prst="rect">
            <a:avLst/>
          </a:prstGeom>
          <a:noFill/>
        </p:spPr>
        <p:txBody>
          <a:bodyPr wrap="square" rtlCol="0">
            <a:spAutoFit/>
          </a:bodyPr>
          <a:lstStyle/>
          <a:p>
            <a:r>
              <a:rPr lang="en-US" sz="1600" dirty="0"/>
              <a:t>Upper Chari Unconformity</a:t>
            </a:r>
          </a:p>
        </p:txBody>
      </p:sp>
      <p:cxnSp>
        <p:nvCxnSpPr>
          <p:cNvPr id="14" name="Straight Arrow Connector 13">
            <a:extLst>
              <a:ext uri="{FF2B5EF4-FFF2-40B4-BE49-F238E27FC236}">
                <a16:creationId xmlns:a16="http://schemas.microsoft.com/office/drawing/2014/main" id="{AB7F8233-FA07-DFFB-7641-6182F4E14818}"/>
              </a:ext>
            </a:extLst>
          </p:cNvPr>
          <p:cNvCxnSpPr/>
          <p:nvPr/>
        </p:nvCxnSpPr>
        <p:spPr>
          <a:xfrm>
            <a:off x="3152273" y="1628274"/>
            <a:ext cx="204536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3644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4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3" name="TextBox 2"/>
          <p:cNvSpPr txBox="1"/>
          <p:nvPr/>
        </p:nvSpPr>
        <p:spPr>
          <a:xfrm>
            <a:off x="238132" y="300275"/>
            <a:ext cx="2648482" cy="1107996"/>
          </a:xfrm>
          <a:prstGeom prst="rect">
            <a:avLst/>
          </a:prstGeom>
          <a:noFill/>
        </p:spPr>
        <p:txBody>
          <a:bodyPr wrap="none" rtlCol="0">
            <a:spAutoFit/>
          </a:bodyPr>
          <a:lstStyle/>
          <a:p>
            <a:pPr defTabSz="342900">
              <a:buClrTx/>
            </a:pPr>
            <a:r>
              <a:rPr lang="en-US" sz="3000" kern="1200" dirty="0">
                <a:solidFill>
                  <a:prstClr val="black"/>
                </a:solidFill>
                <a:latin typeface="Calibri"/>
                <a:ea typeface="+mn-ea"/>
              </a:rPr>
              <a:t>HSPDP - WTK13</a:t>
            </a:r>
          </a:p>
          <a:p>
            <a:pPr defTabSz="342900">
              <a:buClrTx/>
            </a:pPr>
            <a:endParaRPr lang="en-US" sz="1800" kern="1200" dirty="0">
              <a:solidFill>
                <a:prstClr val="black"/>
              </a:solidFill>
              <a:latin typeface="Calibri"/>
              <a:ea typeface="+mn-ea"/>
            </a:endParaRPr>
          </a:p>
          <a:p>
            <a:pPr defTabSz="342900">
              <a:buClrTx/>
            </a:pPr>
            <a:r>
              <a:rPr lang="en-US" sz="1800" kern="1200" dirty="0" err="1">
                <a:solidFill>
                  <a:prstClr val="black"/>
                </a:solidFill>
                <a:latin typeface="Calibri"/>
                <a:ea typeface="+mn-ea"/>
              </a:rPr>
              <a:t>Kaitio</a:t>
            </a:r>
            <a:r>
              <a:rPr lang="en-US" sz="1800" kern="1200" dirty="0">
                <a:solidFill>
                  <a:prstClr val="black"/>
                </a:solidFill>
                <a:latin typeface="Calibri"/>
                <a:ea typeface="+mn-ea"/>
              </a:rPr>
              <a:t> Core – 216 m</a:t>
            </a:r>
          </a:p>
        </p:txBody>
      </p:sp>
      <p:pic>
        <p:nvPicPr>
          <p:cNvPr id="4" name="Picture 3" descr="WTDP Core Strat column 10-15.pdf">
            <a:extLst>
              <a:ext uri="{FF2B5EF4-FFF2-40B4-BE49-F238E27FC236}">
                <a16:creationId xmlns:a16="http://schemas.microsoft.com/office/drawing/2014/main" id="{6E5FBD3C-B50A-55E3-1E8C-F4118D263DCC}"/>
              </a:ext>
            </a:extLst>
          </p:cNvPr>
          <p:cNvPicPr>
            <a:picLocks noChangeAspect="1"/>
          </p:cNvPicPr>
          <p:nvPr/>
        </p:nvPicPr>
        <p:blipFill rotWithShape="1">
          <a:blip r:embed="rId3">
            <a:extLst>
              <a:ext uri="{28A0092B-C50C-407E-A947-70E740481C1C}">
                <a14:useLocalDpi xmlns:a14="http://schemas.microsoft.com/office/drawing/2010/main" val="0"/>
              </a:ext>
            </a:extLst>
          </a:blip>
          <a:srcRect r="51815"/>
          <a:stretch/>
        </p:blipFill>
        <p:spPr>
          <a:xfrm>
            <a:off x="6887818" y="0"/>
            <a:ext cx="1485900" cy="5143500"/>
          </a:xfrm>
          <a:prstGeom prst="rect">
            <a:avLst/>
          </a:prstGeom>
        </p:spPr>
      </p:pic>
    </p:spTree>
    <p:extLst>
      <p:ext uri="{BB962C8B-B14F-4D97-AF65-F5344CB8AC3E}">
        <p14:creationId xmlns:p14="http://schemas.microsoft.com/office/powerpoint/2010/main" val="780924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71DD49-61C3-3B4A-AA9F-A89F8D3F60F0}"/>
              </a:ext>
            </a:extLst>
          </p:cNvPr>
          <p:cNvPicPr/>
          <p:nvPr/>
        </p:nvPicPr>
        <p:blipFill>
          <a:blip r:embed="rId2" cstate="print">
            <a:extLst>
              <a:ext uri="{28A0092B-C50C-407E-A947-70E740481C1C}">
                <a14:useLocalDpi xmlns:a14="http://schemas.microsoft.com/office/drawing/2010/main"/>
              </a:ext>
            </a:extLst>
          </a:blip>
          <a:stretch>
            <a:fillRect/>
          </a:stretch>
        </p:blipFill>
        <p:spPr>
          <a:xfrm>
            <a:off x="556748" y="874252"/>
            <a:ext cx="4457700" cy="3929539"/>
          </a:xfrm>
          <a:prstGeom prst="rect">
            <a:avLst/>
          </a:prstGeom>
        </p:spPr>
      </p:pic>
      <p:sp>
        <p:nvSpPr>
          <p:cNvPr id="3" name="TextBox 2">
            <a:extLst>
              <a:ext uri="{FF2B5EF4-FFF2-40B4-BE49-F238E27FC236}">
                <a16:creationId xmlns:a16="http://schemas.microsoft.com/office/drawing/2014/main" id="{35302B09-A6D0-D04B-9CE3-590500731FDF}"/>
              </a:ext>
            </a:extLst>
          </p:cNvPr>
          <p:cNvSpPr txBox="1"/>
          <p:nvPr/>
        </p:nvSpPr>
        <p:spPr>
          <a:xfrm>
            <a:off x="496734" y="243067"/>
            <a:ext cx="4580594" cy="523220"/>
          </a:xfrm>
          <a:prstGeom prst="rect">
            <a:avLst/>
          </a:prstGeom>
          <a:noFill/>
        </p:spPr>
        <p:txBody>
          <a:bodyPr wrap="square" rtlCol="0">
            <a:spAutoFit/>
          </a:bodyPr>
          <a:lstStyle/>
          <a:p>
            <a:r>
              <a:rPr lang="en-US" dirty="0"/>
              <a:t>Summary phytolith and microcharcoal datasets and leaf wax d</a:t>
            </a:r>
            <a:r>
              <a:rPr lang="en-US" baseline="30000" dirty="0"/>
              <a:t>13</a:t>
            </a:r>
            <a:r>
              <a:rPr lang="en-US" dirty="0"/>
              <a:t>C and </a:t>
            </a:r>
            <a:r>
              <a:rPr lang="en-US" dirty="0" err="1"/>
              <a:t>dD</a:t>
            </a:r>
            <a:r>
              <a:rPr lang="en-US" dirty="0"/>
              <a:t> datasets</a:t>
            </a:r>
          </a:p>
        </p:txBody>
      </p:sp>
      <p:sp>
        <p:nvSpPr>
          <p:cNvPr id="4" name="TextBox 3">
            <a:extLst>
              <a:ext uri="{FF2B5EF4-FFF2-40B4-BE49-F238E27FC236}">
                <a16:creationId xmlns:a16="http://schemas.microsoft.com/office/drawing/2014/main" id="{EE80C108-AFDE-5248-A17B-6C4D47CA5492}"/>
              </a:ext>
            </a:extLst>
          </p:cNvPr>
          <p:cNvSpPr txBox="1"/>
          <p:nvPr/>
        </p:nvSpPr>
        <p:spPr>
          <a:xfrm>
            <a:off x="3515949" y="4821889"/>
            <a:ext cx="1646605" cy="276999"/>
          </a:xfrm>
          <a:prstGeom prst="rect">
            <a:avLst/>
          </a:prstGeom>
          <a:noFill/>
        </p:spPr>
        <p:txBody>
          <a:bodyPr wrap="none" rtlCol="0">
            <a:spAutoFit/>
          </a:bodyPr>
          <a:lstStyle/>
          <a:p>
            <a:r>
              <a:rPr lang="en-US" sz="1200" dirty="0"/>
              <a:t>from Yost et al., 2021</a:t>
            </a:r>
          </a:p>
        </p:txBody>
      </p:sp>
      <p:pic>
        <p:nvPicPr>
          <p:cNvPr id="5" name="Picture 1">
            <a:extLst>
              <a:ext uri="{FF2B5EF4-FFF2-40B4-BE49-F238E27FC236}">
                <a16:creationId xmlns:a16="http://schemas.microsoft.com/office/drawing/2014/main" id="{D107B930-C83F-94CA-5699-0F9778D48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529" y="951665"/>
            <a:ext cx="3587061" cy="2689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a:extLst>
              <a:ext uri="{FF2B5EF4-FFF2-40B4-BE49-F238E27FC236}">
                <a16:creationId xmlns:a16="http://schemas.microsoft.com/office/drawing/2014/main" id="{15715462-C8F9-2D1C-CE92-CC3CD39D3EC9}"/>
              </a:ext>
            </a:extLst>
          </p:cNvPr>
          <p:cNvSpPr txBox="1">
            <a:spLocks noChangeArrowheads="1"/>
          </p:cNvSpPr>
          <p:nvPr/>
        </p:nvSpPr>
        <p:spPr bwMode="auto">
          <a:xfrm>
            <a:off x="7447277" y="4809208"/>
            <a:ext cx="1560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err="1"/>
              <a:t>Lupien</a:t>
            </a:r>
            <a:r>
              <a:rPr lang="en-US" altLang="en-US" sz="1200" dirty="0"/>
              <a:t> et al., 2018</a:t>
            </a:r>
          </a:p>
        </p:txBody>
      </p:sp>
      <p:sp>
        <p:nvSpPr>
          <p:cNvPr id="7" name="TextBox 4">
            <a:extLst>
              <a:ext uri="{FF2B5EF4-FFF2-40B4-BE49-F238E27FC236}">
                <a16:creationId xmlns:a16="http://schemas.microsoft.com/office/drawing/2014/main" id="{0220E5E5-5BAD-D46B-C134-93163B41C2AE}"/>
              </a:ext>
            </a:extLst>
          </p:cNvPr>
          <p:cNvSpPr txBox="1">
            <a:spLocks noChangeArrowheads="1"/>
          </p:cNvSpPr>
          <p:nvPr/>
        </p:nvSpPr>
        <p:spPr bwMode="auto">
          <a:xfrm>
            <a:off x="5406188" y="235786"/>
            <a:ext cx="35212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t>Abrupt Climate Change - rapid onset of humid conditions &lt; 200 y</a:t>
            </a:r>
          </a:p>
        </p:txBody>
      </p:sp>
    </p:spTree>
    <p:extLst>
      <p:ext uri="{BB962C8B-B14F-4D97-AF65-F5344CB8AC3E}">
        <p14:creationId xmlns:p14="http://schemas.microsoft.com/office/powerpoint/2010/main" val="4156443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9" descr="DSCN0485.JPG"/>
          <p:cNvPicPr preferRelativeResize="0"/>
          <p:nvPr/>
        </p:nvPicPr>
        <p:blipFill rotWithShape="1">
          <a:blip r:embed="rId3">
            <a:alphaModFix amt="44000"/>
          </a:blip>
          <a:srcRect/>
          <a:stretch/>
        </p:blipFill>
        <p:spPr>
          <a:xfrm>
            <a:off x="1099348" y="-8257"/>
            <a:ext cx="6928724" cy="5151757"/>
          </a:xfrm>
          <a:prstGeom prst="rect">
            <a:avLst/>
          </a:prstGeom>
          <a:noFill/>
          <a:ln>
            <a:noFill/>
          </a:ln>
        </p:spPr>
      </p:pic>
      <p:sp>
        <p:nvSpPr>
          <p:cNvPr id="536" name="Google Shape;536;p9"/>
          <p:cNvSpPr txBox="1">
            <a:spLocks noGrp="1"/>
          </p:cNvSpPr>
          <p:nvPr>
            <p:ph type="title"/>
          </p:nvPr>
        </p:nvSpPr>
        <p:spPr>
          <a:xfrm>
            <a:off x="1152040" y="256076"/>
            <a:ext cx="4328258" cy="642938"/>
          </a:xfrm>
          <a:prstGeom prst="rect">
            <a:avLst/>
          </a:prstGeom>
          <a:noFill/>
          <a:ln>
            <a:noFill/>
          </a:ln>
        </p:spPr>
        <p:txBody>
          <a:bodyPr spcFirstLastPara="1" vert="horz" wrap="square" lIns="51427" tIns="25706" rIns="51427" bIns="25706" rtlCol="0" anchor="ctr" anchorCtr="0">
            <a:normAutofit fontScale="90000"/>
          </a:bodyPr>
          <a:lstStyle/>
          <a:p>
            <a:pPr>
              <a:spcBef>
                <a:spcPts val="0"/>
              </a:spcBef>
              <a:buClr>
                <a:schemeClr val="dk1"/>
              </a:buClr>
              <a:buSzPts val="4400"/>
            </a:pPr>
            <a:r>
              <a:rPr lang="en-US" dirty="0"/>
              <a:t>Deep Drilling in the Turkana Basin</a:t>
            </a:r>
            <a:endParaRPr dirty="0"/>
          </a:p>
        </p:txBody>
      </p:sp>
      <p:sp>
        <p:nvSpPr>
          <p:cNvPr id="537" name="Google Shape;537;p9"/>
          <p:cNvSpPr txBox="1"/>
          <p:nvPr/>
        </p:nvSpPr>
        <p:spPr>
          <a:xfrm>
            <a:off x="1923539" y="2318382"/>
            <a:ext cx="2961225" cy="1783157"/>
          </a:xfrm>
          <a:prstGeom prst="rect">
            <a:avLst/>
          </a:prstGeom>
          <a:noFill/>
          <a:ln>
            <a:noFill/>
          </a:ln>
        </p:spPr>
        <p:txBody>
          <a:bodyPr spcFirstLastPara="1" wrap="square" lIns="51427" tIns="25706" rIns="51427" bIns="25706" anchor="t" anchorCtr="0">
            <a:spAutoFit/>
          </a:bodyPr>
          <a:lstStyle/>
          <a:p>
            <a:pPr algn="ctr" defTabSz="342900">
              <a:buClrTx/>
            </a:pPr>
            <a:r>
              <a:rPr lang="en-US" sz="1800" b="1" kern="1200" dirty="0">
                <a:solidFill>
                  <a:prstClr val="black"/>
                </a:solidFill>
                <a:latin typeface="Calibri"/>
                <a:ea typeface="Calibri"/>
                <a:cs typeface="Calibri"/>
                <a:sym typeface="Calibri"/>
              </a:rPr>
              <a:t>2 Phase Drilling Plan</a:t>
            </a:r>
            <a:endParaRPr sz="1800" b="1" kern="1200" dirty="0">
              <a:solidFill>
                <a:prstClr val="black"/>
              </a:solidFill>
              <a:latin typeface="Calibri"/>
              <a:ea typeface="Calibri"/>
              <a:cs typeface="Calibri"/>
              <a:sym typeface="Calibri"/>
            </a:endParaRPr>
          </a:p>
          <a:p>
            <a:pPr defTabSz="342900">
              <a:buClrTx/>
            </a:pPr>
            <a:endParaRPr sz="1575" kern="1200" dirty="0">
              <a:solidFill>
                <a:prstClr val="black"/>
              </a:solidFill>
              <a:latin typeface="Calibri"/>
              <a:ea typeface="Calibri"/>
              <a:cs typeface="Calibri"/>
              <a:sym typeface="Calibri"/>
            </a:endParaRPr>
          </a:p>
          <a:p>
            <a:pPr marL="191096" indent="-191096" defTabSz="342900">
              <a:buClrTx/>
            </a:pPr>
            <a:r>
              <a:rPr lang="en-US" sz="1575" b="1" kern="1200" dirty="0">
                <a:solidFill>
                  <a:srgbClr val="800000"/>
                </a:solidFill>
                <a:latin typeface="Calibri"/>
                <a:ea typeface="Calibri"/>
                <a:cs typeface="Calibri"/>
                <a:sym typeface="Calibri"/>
              </a:rPr>
              <a:t>Phase 1- </a:t>
            </a:r>
            <a:r>
              <a:rPr lang="en-US" sz="1575" kern="1200" dirty="0">
                <a:solidFill>
                  <a:srgbClr val="800000"/>
                </a:solidFill>
                <a:latin typeface="Calibri"/>
                <a:ea typeface="Calibri"/>
                <a:cs typeface="Calibri"/>
                <a:sym typeface="Calibri"/>
              </a:rPr>
              <a:t>Onshore transect from south to north on West Side</a:t>
            </a:r>
            <a:endParaRPr sz="1575" kern="1200" dirty="0">
              <a:solidFill>
                <a:srgbClr val="800000"/>
              </a:solidFill>
              <a:latin typeface="Calibri"/>
              <a:ea typeface="Calibri"/>
              <a:cs typeface="Calibri"/>
              <a:sym typeface="Calibri"/>
            </a:endParaRPr>
          </a:p>
          <a:p>
            <a:pPr marL="191096" indent="-191096" defTabSz="342900">
              <a:buClrTx/>
            </a:pPr>
            <a:r>
              <a:rPr lang="en-US" sz="1575" kern="1200" dirty="0">
                <a:solidFill>
                  <a:srgbClr val="800000"/>
                </a:solidFill>
                <a:latin typeface="Calibri"/>
                <a:ea typeface="Calibri"/>
                <a:cs typeface="Calibri"/>
                <a:sym typeface="Calibri"/>
              </a:rPr>
              <a:t> </a:t>
            </a:r>
            <a:endParaRPr sz="1013" kern="1200" dirty="0">
              <a:solidFill>
                <a:prstClr val="black"/>
              </a:solidFill>
              <a:latin typeface="Calibri"/>
              <a:ea typeface="+mn-ea"/>
              <a:cs typeface="+mn-cs"/>
            </a:endParaRPr>
          </a:p>
          <a:p>
            <a:pPr marL="191096" indent="-191096" defTabSz="342900">
              <a:buClrTx/>
            </a:pPr>
            <a:r>
              <a:rPr lang="en-US" sz="1575" b="1" kern="1200" dirty="0">
                <a:solidFill>
                  <a:srgbClr val="0000FF"/>
                </a:solidFill>
                <a:latin typeface="Calibri"/>
                <a:ea typeface="Calibri"/>
                <a:cs typeface="Calibri"/>
                <a:sym typeface="Calibri"/>
              </a:rPr>
              <a:t>Phase 2</a:t>
            </a:r>
            <a:r>
              <a:rPr lang="en-US" sz="1575" kern="1200" dirty="0">
                <a:solidFill>
                  <a:srgbClr val="0000FF"/>
                </a:solidFill>
                <a:latin typeface="Calibri"/>
                <a:ea typeface="Calibri"/>
                <a:cs typeface="Calibri"/>
                <a:sym typeface="Calibri"/>
              </a:rPr>
              <a:t>- Lake core from Central Basin of modern Lake Turkana</a:t>
            </a:r>
            <a:endParaRPr sz="1575" kern="1200" dirty="0">
              <a:solidFill>
                <a:srgbClr val="0000FF"/>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8CC56F0A-F2AE-5042-878C-12F242C58EB9}"/>
              </a:ext>
            </a:extLst>
          </p:cNvPr>
          <p:cNvGrpSpPr/>
          <p:nvPr/>
        </p:nvGrpSpPr>
        <p:grpSpPr>
          <a:xfrm>
            <a:off x="5508998" y="577545"/>
            <a:ext cx="2547773" cy="3857625"/>
            <a:chOff x="6988858" y="860074"/>
            <a:chExt cx="3679142" cy="5997926"/>
          </a:xfrm>
        </p:grpSpPr>
        <p:pic>
          <p:nvPicPr>
            <p:cNvPr id="538" name="Google Shape;538;p9" descr="A picture containing text, nature&#10;&#10;Description automatically generated"/>
            <p:cNvPicPr preferRelativeResize="0"/>
            <p:nvPr/>
          </p:nvPicPr>
          <p:blipFill rotWithShape="1">
            <a:blip r:embed="rId4">
              <a:alphaModFix/>
            </a:blip>
            <a:srcRect l="26783" t="14952" r="41503" b="18139"/>
            <a:stretch/>
          </p:blipFill>
          <p:spPr>
            <a:xfrm>
              <a:off x="6988858" y="860074"/>
              <a:ext cx="3679142" cy="5997926"/>
            </a:xfrm>
            <a:prstGeom prst="rect">
              <a:avLst/>
            </a:prstGeom>
            <a:noFill/>
            <a:ln>
              <a:noFill/>
            </a:ln>
          </p:spPr>
        </p:pic>
        <p:sp>
          <p:nvSpPr>
            <p:cNvPr id="539" name="Google Shape;539;p9"/>
            <p:cNvSpPr/>
            <p:nvPr/>
          </p:nvSpPr>
          <p:spPr>
            <a:xfrm>
              <a:off x="8090027" y="1625136"/>
              <a:ext cx="236808" cy="247431"/>
            </a:xfrm>
            <a:prstGeom prst="ellipse">
              <a:avLst/>
            </a:prstGeom>
            <a:solidFill>
              <a:srgbClr val="FF0000"/>
            </a:solidFill>
            <a:ln w="9525" cap="flat" cmpd="sng">
              <a:solidFill>
                <a:srgbClr val="800000"/>
              </a:solidFill>
              <a:prstDash val="solid"/>
              <a:round/>
              <a:headEnd type="none" w="sm" len="sm"/>
              <a:tailEnd type="none" w="sm" len="sm"/>
            </a:ln>
          </p:spPr>
          <p:txBody>
            <a:bodyPr spcFirstLastPara="1" wrap="square" lIns="51427" tIns="25706" rIns="51427" bIns="25706" anchor="ctr" anchorCtr="0">
              <a:noAutofit/>
            </a:bodyPr>
            <a:lstStyle/>
            <a:p>
              <a:pPr algn="ctr" defTabSz="342900">
                <a:buClrTx/>
              </a:pPr>
              <a:endParaRPr sz="1013" kern="1200">
                <a:solidFill>
                  <a:prstClr val="white"/>
                </a:solidFill>
                <a:latin typeface="Calibri"/>
                <a:ea typeface="Calibri"/>
                <a:cs typeface="Calibri"/>
                <a:sym typeface="Calibri"/>
              </a:endParaRPr>
            </a:p>
          </p:txBody>
        </p:sp>
        <p:sp>
          <p:nvSpPr>
            <p:cNvPr id="540" name="Google Shape;540;p9"/>
            <p:cNvSpPr/>
            <p:nvPr/>
          </p:nvSpPr>
          <p:spPr>
            <a:xfrm>
              <a:off x="7929419" y="3123645"/>
              <a:ext cx="236700" cy="247500"/>
            </a:xfrm>
            <a:prstGeom prst="ellipse">
              <a:avLst/>
            </a:prstGeom>
            <a:solidFill>
              <a:srgbClr val="FF0000"/>
            </a:solidFill>
            <a:ln w="9525" cap="flat" cmpd="sng">
              <a:solidFill>
                <a:srgbClr val="800000"/>
              </a:solidFill>
              <a:prstDash val="solid"/>
              <a:round/>
              <a:headEnd type="none" w="sm" len="sm"/>
              <a:tailEnd type="none" w="sm" len="sm"/>
            </a:ln>
          </p:spPr>
          <p:txBody>
            <a:bodyPr spcFirstLastPara="1" wrap="square" lIns="51427" tIns="25706" rIns="51427" bIns="25706" anchor="ctr" anchorCtr="0">
              <a:noAutofit/>
            </a:bodyPr>
            <a:lstStyle/>
            <a:p>
              <a:pPr algn="ctr" defTabSz="342900">
                <a:buClrTx/>
              </a:pPr>
              <a:endParaRPr sz="1013" kern="1200">
                <a:solidFill>
                  <a:prstClr val="white"/>
                </a:solidFill>
                <a:latin typeface="Calibri"/>
                <a:ea typeface="Calibri"/>
                <a:cs typeface="Calibri"/>
                <a:sym typeface="Calibri"/>
              </a:endParaRPr>
            </a:p>
          </p:txBody>
        </p:sp>
        <p:sp>
          <p:nvSpPr>
            <p:cNvPr id="541" name="Google Shape;541;p9"/>
            <p:cNvSpPr/>
            <p:nvPr/>
          </p:nvSpPr>
          <p:spPr>
            <a:xfrm>
              <a:off x="8050379" y="2944533"/>
              <a:ext cx="236700" cy="247500"/>
            </a:xfrm>
            <a:prstGeom prst="ellipse">
              <a:avLst/>
            </a:prstGeom>
            <a:solidFill>
              <a:srgbClr val="FF0000"/>
            </a:solidFill>
            <a:ln w="9525" cap="flat" cmpd="sng">
              <a:solidFill>
                <a:srgbClr val="800000"/>
              </a:solidFill>
              <a:prstDash val="solid"/>
              <a:round/>
              <a:headEnd type="none" w="sm" len="sm"/>
              <a:tailEnd type="none" w="sm" len="sm"/>
            </a:ln>
          </p:spPr>
          <p:txBody>
            <a:bodyPr spcFirstLastPara="1" wrap="square" lIns="51427" tIns="25706" rIns="51427" bIns="25706" anchor="ctr" anchorCtr="0">
              <a:noAutofit/>
            </a:bodyPr>
            <a:lstStyle/>
            <a:p>
              <a:pPr algn="ctr" defTabSz="342900">
                <a:buClrTx/>
              </a:pPr>
              <a:endParaRPr sz="1013" kern="1200">
                <a:solidFill>
                  <a:prstClr val="white"/>
                </a:solidFill>
                <a:latin typeface="Calibri"/>
                <a:ea typeface="Calibri"/>
                <a:cs typeface="Calibri"/>
                <a:sym typeface="Calibri"/>
              </a:endParaRPr>
            </a:p>
          </p:txBody>
        </p:sp>
        <p:sp>
          <p:nvSpPr>
            <p:cNvPr id="542" name="Google Shape;542;p9"/>
            <p:cNvSpPr/>
            <p:nvPr/>
          </p:nvSpPr>
          <p:spPr>
            <a:xfrm>
              <a:off x="8606704" y="4132568"/>
              <a:ext cx="301391" cy="279809"/>
            </a:xfrm>
            <a:prstGeom prst="star5">
              <a:avLst>
                <a:gd name="adj" fmla="val 19098"/>
                <a:gd name="hf" fmla="val 105146"/>
                <a:gd name="vf" fmla="val 110557"/>
              </a:avLst>
            </a:prstGeom>
            <a:solidFill>
              <a:srgbClr val="0000FF"/>
            </a:solidFill>
            <a:ln w="9525" cap="flat" cmpd="sng">
              <a:solidFill>
                <a:srgbClr val="3366FF"/>
              </a:solidFill>
              <a:prstDash val="solid"/>
              <a:round/>
              <a:headEnd type="none" w="sm" len="sm"/>
              <a:tailEnd type="none" w="sm" len="sm"/>
            </a:ln>
          </p:spPr>
          <p:txBody>
            <a:bodyPr spcFirstLastPara="1" wrap="square" lIns="51427" tIns="25706" rIns="51427" bIns="25706" anchor="ctr" anchorCtr="0">
              <a:noAutofit/>
            </a:bodyPr>
            <a:lstStyle/>
            <a:p>
              <a:pPr algn="ctr" defTabSz="342900">
                <a:buClrTx/>
              </a:pPr>
              <a:endParaRPr sz="1013" kern="1200">
                <a:solidFill>
                  <a:prstClr val="white"/>
                </a:solidFill>
                <a:latin typeface="Calibri"/>
                <a:ea typeface="Calibri"/>
                <a:cs typeface="Calibri"/>
                <a:sym typeface="Calibri"/>
              </a:endParaRPr>
            </a:p>
          </p:txBody>
        </p:sp>
        <p:sp>
          <p:nvSpPr>
            <p:cNvPr id="543" name="Google Shape;543;p9"/>
            <p:cNvSpPr/>
            <p:nvPr/>
          </p:nvSpPr>
          <p:spPr>
            <a:xfrm>
              <a:off x="9420103" y="5342592"/>
              <a:ext cx="301500" cy="279900"/>
            </a:xfrm>
            <a:prstGeom prst="star5">
              <a:avLst>
                <a:gd name="adj" fmla="val 19098"/>
                <a:gd name="hf" fmla="val 105146"/>
                <a:gd name="vf" fmla="val 110557"/>
              </a:avLst>
            </a:prstGeom>
            <a:solidFill>
              <a:srgbClr val="0000FF"/>
            </a:solidFill>
            <a:ln w="9525" cap="flat" cmpd="sng">
              <a:solidFill>
                <a:srgbClr val="3366FF"/>
              </a:solidFill>
              <a:prstDash val="solid"/>
              <a:round/>
              <a:headEnd type="none" w="sm" len="sm"/>
              <a:tailEnd type="none" w="sm" len="sm"/>
            </a:ln>
          </p:spPr>
          <p:txBody>
            <a:bodyPr spcFirstLastPara="1" wrap="square" lIns="51427" tIns="25706" rIns="51427" bIns="25706" anchor="ctr" anchorCtr="0">
              <a:noAutofit/>
            </a:bodyPr>
            <a:lstStyle/>
            <a:p>
              <a:pPr algn="ctr" defTabSz="342900">
                <a:buClrTx/>
              </a:pPr>
              <a:endParaRPr sz="1013" kern="1200">
                <a:solidFill>
                  <a:prstClr val="white"/>
                </a:solidFill>
                <a:latin typeface="Calibri"/>
                <a:ea typeface="Calibri"/>
                <a:cs typeface="Calibri"/>
                <a:sym typeface="Calibri"/>
              </a:endParaRPr>
            </a:p>
          </p:txBody>
        </p:sp>
        <p:sp>
          <p:nvSpPr>
            <p:cNvPr id="544" name="Google Shape;544;p9"/>
            <p:cNvSpPr/>
            <p:nvPr/>
          </p:nvSpPr>
          <p:spPr>
            <a:xfrm>
              <a:off x="8081819" y="2285445"/>
              <a:ext cx="236700" cy="247500"/>
            </a:xfrm>
            <a:prstGeom prst="ellipse">
              <a:avLst/>
            </a:prstGeom>
            <a:solidFill>
              <a:srgbClr val="FF0000"/>
            </a:solidFill>
            <a:ln w="9525" cap="flat" cmpd="sng">
              <a:solidFill>
                <a:srgbClr val="800000"/>
              </a:solidFill>
              <a:prstDash val="solid"/>
              <a:round/>
              <a:headEnd type="none" w="sm" len="sm"/>
              <a:tailEnd type="none" w="sm" len="sm"/>
            </a:ln>
          </p:spPr>
          <p:txBody>
            <a:bodyPr spcFirstLastPara="1" wrap="square" lIns="51427" tIns="25706" rIns="51427" bIns="25706" anchor="ctr" anchorCtr="0">
              <a:noAutofit/>
            </a:bodyPr>
            <a:lstStyle/>
            <a:p>
              <a:pPr algn="ctr" defTabSz="342900">
                <a:buClrTx/>
              </a:pPr>
              <a:endParaRPr sz="1013" kern="1200">
                <a:solidFill>
                  <a:prstClr val="white"/>
                </a:solidFill>
                <a:latin typeface="Calibri"/>
                <a:ea typeface="Calibri"/>
                <a:cs typeface="Calibri"/>
                <a:sym typeface="Calibri"/>
              </a:endParaRPr>
            </a:p>
          </p:txBody>
        </p:sp>
      </p:grpSp>
      <p:sp>
        <p:nvSpPr>
          <p:cNvPr id="3" name="TextBox 2">
            <a:extLst>
              <a:ext uri="{FF2B5EF4-FFF2-40B4-BE49-F238E27FC236}">
                <a16:creationId xmlns:a16="http://schemas.microsoft.com/office/drawing/2014/main" id="{DB5A39F8-4F9B-8D40-A084-DE52BE3D79A2}"/>
              </a:ext>
            </a:extLst>
          </p:cNvPr>
          <p:cNvSpPr txBox="1"/>
          <p:nvPr/>
        </p:nvSpPr>
        <p:spPr>
          <a:xfrm>
            <a:off x="1440782" y="1391904"/>
            <a:ext cx="3726782" cy="334707"/>
          </a:xfrm>
          <a:prstGeom prst="rect">
            <a:avLst/>
          </a:prstGeom>
          <a:noFill/>
        </p:spPr>
        <p:txBody>
          <a:bodyPr wrap="square" rtlCol="0">
            <a:spAutoFit/>
          </a:bodyPr>
          <a:lstStyle/>
          <a:p>
            <a:pPr algn="ctr" defTabSz="342900">
              <a:buClrTx/>
            </a:pPr>
            <a:r>
              <a:rPr lang="en-US" sz="1575" kern="1200" dirty="0">
                <a:solidFill>
                  <a:prstClr val="black"/>
                </a:solidFill>
                <a:latin typeface="Calibri"/>
                <a:ea typeface="+mn-ea"/>
                <a:cs typeface="+mn-cs"/>
              </a:rPr>
              <a:t>Nairobi Drilling Workshop  11-14 July 2022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86942CC-3B06-407E-94A1-5D83258FD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63200" cy="693896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8BC965-04B3-BB9A-1FD1-5C3DA81F1B7A}"/>
              </a:ext>
            </a:extLst>
          </p:cNvPr>
          <p:cNvSpPr txBox="1"/>
          <p:nvPr/>
        </p:nvSpPr>
        <p:spPr>
          <a:xfrm>
            <a:off x="1801424" y="190761"/>
            <a:ext cx="5839327" cy="523220"/>
          </a:xfrm>
          <a:prstGeom prst="rect">
            <a:avLst/>
          </a:prstGeom>
          <a:noFill/>
        </p:spPr>
        <p:txBody>
          <a:bodyPr wrap="square" rtlCol="0">
            <a:spAutoFit/>
          </a:bodyPr>
          <a:lstStyle/>
          <a:p>
            <a:r>
              <a:rPr kumimoji="0" lang="en-US" sz="2800" b="0" i="1" u="none" strike="noStrike" kern="0" cap="none" spc="0" normalizeH="0" baseline="0" noProof="0" dirty="0">
                <a:ln>
                  <a:noFill/>
                </a:ln>
                <a:solidFill>
                  <a:schemeClr val="tx1"/>
                </a:solidFill>
                <a:effectLst/>
                <a:uLnTx/>
                <a:uFillTx/>
                <a:latin typeface="Aptos" panose="020B0004020202020204" pitchFamily="34" charset="0"/>
                <a:cs typeface="Arial"/>
                <a:sym typeface="Arial"/>
              </a:rPr>
              <a:t>Insights into Earth, Climate, and Life</a:t>
            </a:r>
            <a:endParaRPr lang="en-US" sz="3200" dirty="0">
              <a:solidFill>
                <a:schemeClr val="tx1"/>
              </a:solidFill>
            </a:endParaRPr>
          </a:p>
        </p:txBody>
      </p:sp>
    </p:spTree>
    <p:extLst>
      <p:ext uri="{BB962C8B-B14F-4D97-AF65-F5344CB8AC3E}">
        <p14:creationId xmlns:p14="http://schemas.microsoft.com/office/powerpoint/2010/main" val="747610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a:extLst>
              <a:ext uri="{FF2B5EF4-FFF2-40B4-BE49-F238E27FC236}">
                <a16:creationId xmlns:a16="http://schemas.microsoft.com/office/drawing/2014/main" id="{DBA8237F-F5BD-C1CB-AFDB-576F7F01E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723" y="166688"/>
            <a:ext cx="673536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AE321F3-E652-5012-5DE3-15E46F61B30D}"/>
              </a:ext>
            </a:extLst>
          </p:cNvPr>
          <p:cNvSpPr txBox="1"/>
          <p:nvPr/>
        </p:nvSpPr>
        <p:spPr>
          <a:xfrm>
            <a:off x="6294835" y="4925616"/>
            <a:ext cx="1723549" cy="230832"/>
          </a:xfrm>
          <a:prstGeom prst="rect">
            <a:avLst/>
          </a:prstGeom>
          <a:noFill/>
        </p:spPr>
        <p:txBody>
          <a:bodyPr wrap="none">
            <a:spAutoFit/>
          </a:bodyPr>
          <a:lstStyle/>
          <a:p>
            <a:pPr defTabSz="342900">
              <a:buClrTx/>
              <a:defRPr/>
            </a:pPr>
            <a:r>
              <a:rPr lang="en-US" sz="900" kern="1200" dirty="0">
                <a:solidFill>
                  <a:prstClr val="black"/>
                </a:solidFill>
                <a:latin typeface="Cambria"/>
                <a:ea typeface="ＭＳ 明朝"/>
                <a:cs typeface="Times New Roman"/>
              </a:rPr>
              <a:t>from Brown &amp; McDougall 2011</a:t>
            </a:r>
            <a:endParaRPr lang="en-US" sz="1800" kern="1200" dirty="0">
              <a:solidFill>
                <a:prstClr val="black"/>
              </a:solidFill>
              <a:latin typeface="Cambria"/>
              <a:ea typeface="ＭＳ 明朝"/>
              <a:cs typeface="Times New Roman"/>
            </a:endParaRPr>
          </a:p>
        </p:txBody>
      </p:sp>
      <p:sp>
        <p:nvSpPr>
          <p:cNvPr id="4" name="Rectangle 3">
            <a:extLst>
              <a:ext uri="{FF2B5EF4-FFF2-40B4-BE49-F238E27FC236}">
                <a16:creationId xmlns:a16="http://schemas.microsoft.com/office/drawing/2014/main" id="{930FFA85-A906-EF52-B919-FD48C675F89A}"/>
              </a:ext>
            </a:extLst>
          </p:cNvPr>
          <p:cNvSpPr>
            <a:spLocks noChangeArrowheads="1"/>
          </p:cNvSpPr>
          <p:nvPr/>
        </p:nvSpPr>
        <p:spPr bwMode="auto">
          <a:xfrm>
            <a:off x="1143000" y="1556147"/>
            <a:ext cx="471488" cy="881063"/>
          </a:xfrm>
          <a:prstGeom prst="rect">
            <a:avLst/>
          </a:prstGeom>
          <a:solidFill>
            <a:srgbClr val="C3D69B">
              <a:alpha val="50195"/>
            </a:srgbClr>
          </a:solidFill>
          <a:ln>
            <a:noFill/>
          </a:ln>
          <a:effectLst>
            <a:outerShdw blurRad="40000" dist="23000" dir="5400000" rotWithShape="0">
              <a:srgbClr val="808080">
                <a:alpha val="34999"/>
              </a:srgbClr>
            </a:outerShdw>
          </a:effectLst>
        </p:spPr>
        <p:txBody>
          <a:bodyPr anchor="ctr"/>
          <a:lstStyle/>
          <a:p>
            <a:pPr algn="ctr" defTabSz="342900">
              <a:buClrTx/>
              <a:defRPr/>
            </a:pPr>
            <a:endParaRPr lang="en-US" sz="1350" kern="1200">
              <a:solidFill>
                <a:prstClr val="white"/>
              </a:solidFill>
              <a:latin typeface="Calibri"/>
              <a:ea typeface="ＭＳ Ｐゴシック" panose="020B0600070205080204" pitchFamily="34" charset="-128"/>
              <a:cs typeface="+mn-cs"/>
            </a:endParaRPr>
          </a:p>
        </p:txBody>
      </p:sp>
      <p:sp>
        <p:nvSpPr>
          <p:cNvPr id="5" name="Rectangle 4">
            <a:extLst>
              <a:ext uri="{FF2B5EF4-FFF2-40B4-BE49-F238E27FC236}">
                <a16:creationId xmlns:a16="http://schemas.microsoft.com/office/drawing/2014/main" id="{D298632D-091C-95E6-D452-9229C7CDA523}"/>
              </a:ext>
            </a:extLst>
          </p:cNvPr>
          <p:cNvSpPr>
            <a:spLocks noChangeArrowheads="1"/>
          </p:cNvSpPr>
          <p:nvPr/>
        </p:nvSpPr>
        <p:spPr bwMode="auto">
          <a:xfrm>
            <a:off x="1809750" y="1228726"/>
            <a:ext cx="471488" cy="992981"/>
          </a:xfrm>
          <a:prstGeom prst="rect">
            <a:avLst/>
          </a:prstGeom>
          <a:solidFill>
            <a:srgbClr val="C3D69B">
              <a:alpha val="50195"/>
            </a:srgbClr>
          </a:solidFill>
          <a:ln>
            <a:noFill/>
          </a:ln>
          <a:effectLst>
            <a:outerShdw blurRad="40000" dist="23000" dir="5400000" rotWithShape="0">
              <a:srgbClr val="808080">
                <a:alpha val="34999"/>
              </a:srgbClr>
            </a:outerShdw>
          </a:effectLst>
        </p:spPr>
        <p:txBody>
          <a:bodyPr anchor="ctr"/>
          <a:lstStyle/>
          <a:p>
            <a:pPr algn="ctr" defTabSz="342900">
              <a:buClrTx/>
              <a:defRPr/>
            </a:pPr>
            <a:endParaRPr lang="en-US" sz="1350" kern="1200">
              <a:solidFill>
                <a:prstClr val="white"/>
              </a:solidFill>
              <a:latin typeface="Calibri"/>
              <a:ea typeface="ＭＳ Ｐゴシック" panose="020B0600070205080204" pitchFamily="34" charset="-128"/>
              <a:cs typeface="+mn-cs"/>
            </a:endParaRPr>
          </a:p>
        </p:txBody>
      </p:sp>
      <p:sp>
        <p:nvSpPr>
          <p:cNvPr id="6" name="Rectangle 5">
            <a:extLst>
              <a:ext uri="{FF2B5EF4-FFF2-40B4-BE49-F238E27FC236}">
                <a16:creationId xmlns:a16="http://schemas.microsoft.com/office/drawing/2014/main" id="{FF68C585-67F4-0D6C-51CC-5096AF99345A}"/>
              </a:ext>
            </a:extLst>
          </p:cNvPr>
          <p:cNvSpPr>
            <a:spLocks noChangeArrowheads="1"/>
          </p:cNvSpPr>
          <p:nvPr/>
        </p:nvSpPr>
        <p:spPr bwMode="auto">
          <a:xfrm>
            <a:off x="2537222" y="1248966"/>
            <a:ext cx="471488" cy="94059"/>
          </a:xfrm>
          <a:prstGeom prst="rect">
            <a:avLst/>
          </a:prstGeom>
          <a:solidFill>
            <a:srgbClr val="C3D69B">
              <a:alpha val="50195"/>
            </a:srgbClr>
          </a:solidFill>
          <a:ln>
            <a:noFill/>
          </a:ln>
          <a:effectLst>
            <a:outerShdw blurRad="40000" dist="23000" dir="5400000" rotWithShape="0">
              <a:srgbClr val="808080">
                <a:alpha val="34999"/>
              </a:srgbClr>
            </a:outerShdw>
          </a:effectLst>
        </p:spPr>
        <p:txBody>
          <a:bodyPr anchor="ctr"/>
          <a:lstStyle/>
          <a:p>
            <a:pPr algn="ctr" defTabSz="342900">
              <a:buClrTx/>
              <a:defRPr/>
            </a:pPr>
            <a:endParaRPr lang="en-US" sz="1350" kern="1200">
              <a:solidFill>
                <a:prstClr val="white"/>
              </a:solidFill>
              <a:latin typeface="Calibri"/>
              <a:ea typeface="ＭＳ Ｐゴシック" panose="020B0600070205080204" pitchFamily="34" charset="-128"/>
              <a:cs typeface="+mn-cs"/>
            </a:endParaRPr>
          </a:p>
        </p:txBody>
      </p:sp>
      <p:sp>
        <p:nvSpPr>
          <p:cNvPr id="7" name="Rectangle 6">
            <a:extLst>
              <a:ext uri="{FF2B5EF4-FFF2-40B4-BE49-F238E27FC236}">
                <a16:creationId xmlns:a16="http://schemas.microsoft.com/office/drawing/2014/main" id="{4A10987D-5A8A-DADE-A6C6-A65A7295768C}"/>
              </a:ext>
            </a:extLst>
          </p:cNvPr>
          <p:cNvSpPr>
            <a:spLocks noChangeArrowheads="1"/>
          </p:cNvSpPr>
          <p:nvPr/>
        </p:nvSpPr>
        <p:spPr bwMode="auto">
          <a:xfrm>
            <a:off x="4279107" y="1137047"/>
            <a:ext cx="470297" cy="1138238"/>
          </a:xfrm>
          <a:prstGeom prst="rect">
            <a:avLst/>
          </a:prstGeom>
          <a:solidFill>
            <a:srgbClr val="C3D69B">
              <a:alpha val="50195"/>
            </a:srgbClr>
          </a:solidFill>
          <a:ln>
            <a:noFill/>
          </a:ln>
          <a:effectLst>
            <a:outerShdw blurRad="40000" dist="23000" dir="5400000" rotWithShape="0">
              <a:srgbClr val="808080">
                <a:alpha val="34999"/>
              </a:srgbClr>
            </a:outerShdw>
          </a:effectLst>
        </p:spPr>
        <p:txBody>
          <a:bodyPr anchor="ctr"/>
          <a:lstStyle/>
          <a:p>
            <a:pPr algn="ctr" defTabSz="342900">
              <a:buClrTx/>
              <a:defRPr/>
            </a:pPr>
            <a:endParaRPr lang="en-US" sz="1350" kern="1200">
              <a:solidFill>
                <a:prstClr val="white"/>
              </a:solidFill>
              <a:latin typeface="Calibri"/>
              <a:ea typeface="ＭＳ Ｐゴシック" panose="020B0600070205080204" pitchFamily="34" charset="-128"/>
              <a:cs typeface="+mn-cs"/>
            </a:endParaRPr>
          </a:p>
        </p:txBody>
      </p:sp>
      <p:sp>
        <p:nvSpPr>
          <p:cNvPr id="8" name="Rectangle 7">
            <a:extLst>
              <a:ext uri="{FF2B5EF4-FFF2-40B4-BE49-F238E27FC236}">
                <a16:creationId xmlns:a16="http://schemas.microsoft.com/office/drawing/2014/main" id="{38C9A516-B558-6C9F-BE88-3EBA4DD104F2}"/>
              </a:ext>
            </a:extLst>
          </p:cNvPr>
          <p:cNvSpPr>
            <a:spLocks noChangeArrowheads="1"/>
          </p:cNvSpPr>
          <p:nvPr/>
        </p:nvSpPr>
        <p:spPr bwMode="auto">
          <a:xfrm>
            <a:off x="5098257" y="1568053"/>
            <a:ext cx="470297" cy="223838"/>
          </a:xfrm>
          <a:prstGeom prst="rect">
            <a:avLst/>
          </a:prstGeom>
          <a:solidFill>
            <a:srgbClr val="C3D69B">
              <a:alpha val="50195"/>
            </a:srgbClr>
          </a:solidFill>
          <a:ln>
            <a:noFill/>
          </a:ln>
          <a:effectLst>
            <a:outerShdw blurRad="40000" dist="23000" dir="5400000" rotWithShape="0">
              <a:srgbClr val="808080">
                <a:alpha val="34999"/>
              </a:srgbClr>
            </a:outerShdw>
          </a:effectLst>
        </p:spPr>
        <p:txBody>
          <a:bodyPr anchor="ctr"/>
          <a:lstStyle/>
          <a:p>
            <a:pPr algn="ctr" defTabSz="342900">
              <a:buClrTx/>
              <a:defRPr/>
            </a:pPr>
            <a:endParaRPr lang="en-US" sz="1350" kern="1200">
              <a:solidFill>
                <a:prstClr val="white"/>
              </a:solidFill>
              <a:latin typeface="Calibri"/>
              <a:ea typeface="ＭＳ Ｐゴシック" panose="020B0600070205080204" pitchFamily="34" charset="-128"/>
              <a:cs typeface="+mn-cs"/>
            </a:endParaRPr>
          </a:p>
        </p:txBody>
      </p:sp>
      <p:sp>
        <p:nvSpPr>
          <p:cNvPr id="9" name="Rectangle 8">
            <a:extLst>
              <a:ext uri="{FF2B5EF4-FFF2-40B4-BE49-F238E27FC236}">
                <a16:creationId xmlns:a16="http://schemas.microsoft.com/office/drawing/2014/main" id="{FA5CF72A-2324-F5F3-9FC7-DE00FD0E0768}"/>
              </a:ext>
            </a:extLst>
          </p:cNvPr>
          <p:cNvSpPr>
            <a:spLocks noChangeArrowheads="1"/>
          </p:cNvSpPr>
          <p:nvPr/>
        </p:nvSpPr>
        <p:spPr bwMode="auto">
          <a:xfrm>
            <a:off x="5866210" y="1322785"/>
            <a:ext cx="471488" cy="110728"/>
          </a:xfrm>
          <a:prstGeom prst="rect">
            <a:avLst/>
          </a:prstGeom>
          <a:solidFill>
            <a:srgbClr val="C3D69B">
              <a:alpha val="50195"/>
            </a:srgbClr>
          </a:solidFill>
          <a:ln>
            <a:noFill/>
          </a:ln>
          <a:effectLst>
            <a:outerShdw blurRad="40000" dist="23000" dir="5400000" rotWithShape="0">
              <a:srgbClr val="808080">
                <a:alpha val="34999"/>
              </a:srgbClr>
            </a:outerShdw>
          </a:effectLst>
        </p:spPr>
        <p:txBody>
          <a:bodyPr anchor="ctr"/>
          <a:lstStyle/>
          <a:p>
            <a:pPr algn="ctr" defTabSz="342900">
              <a:buClrTx/>
              <a:defRPr/>
            </a:pPr>
            <a:endParaRPr lang="en-US" sz="1350" kern="1200">
              <a:solidFill>
                <a:prstClr val="white"/>
              </a:solidFill>
              <a:latin typeface="Calibri"/>
              <a:ea typeface="ＭＳ Ｐゴシック" panose="020B0600070205080204" pitchFamily="34" charset="-128"/>
              <a:cs typeface="+mn-cs"/>
            </a:endParaRPr>
          </a:p>
        </p:txBody>
      </p:sp>
      <p:sp>
        <p:nvSpPr>
          <p:cNvPr id="10" name="Rectangle 9">
            <a:extLst>
              <a:ext uri="{FF2B5EF4-FFF2-40B4-BE49-F238E27FC236}">
                <a16:creationId xmlns:a16="http://schemas.microsoft.com/office/drawing/2014/main" id="{1B1BA85D-D20C-144C-7048-68BE82E60C5C}"/>
              </a:ext>
            </a:extLst>
          </p:cNvPr>
          <p:cNvSpPr>
            <a:spLocks noChangeArrowheads="1"/>
          </p:cNvSpPr>
          <p:nvPr/>
        </p:nvSpPr>
        <p:spPr bwMode="auto">
          <a:xfrm flipV="1">
            <a:off x="6707982" y="1197769"/>
            <a:ext cx="470297" cy="147638"/>
          </a:xfrm>
          <a:prstGeom prst="rect">
            <a:avLst/>
          </a:prstGeom>
          <a:solidFill>
            <a:srgbClr val="C3D69B">
              <a:alpha val="50195"/>
            </a:srgbClr>
          </a:solidFill>
          <a:ln>
            <a:noFill/>
          </a:ln>
          <a:effectLst>
            <a:outerShdw blurRad="40000" dist="23000" dir="5400000" rotWithShape="0">
              <a:srgbClr val="808080">
                <a:alpha val="34999"/>
              </a:srgbClr>
            </a:outerShdw>
          </a:effectLst>
        </p:spPr>
        <p:txBody>
          <a:bodyPr anchor="ctr"/>
          <a:lstStyle/>
          <a:p>
            <a:pPr algn="ctr" defTabSz="342900">
              <a:buClrTx/>
              <a:defRPr/>
            </a:pPr>
            <a:endParaRPr lang="en-US" sz="1350" kern="1200">
              <a:solidFill>
                <a:prstClr val="white"/>
              </a:solidFill>
              <a:latin typeface="Calibri"/>
              <a:ea typeface="ＭＳ Ｐゴシック" panose="020B0600070205080204" pitchFamily="34" charset="-128"/>
              <a:cs typeface="+mn-cs"/>
            </a:endParaRPr>
          </a:p>
        </p:txBody>
      </p:sp>
      <p:sp>
        <p:nvSpPr>
          <p:cNvPr id="2" name="Rectangle 1">
            <a:extLst>
              <a:ext uri="{FF2B5EF4-FFF2-40B4-BE49-F238E27FC236}">
                <a16:creationId xmlns:a16="http://schemas.microsoft.com/office/drawing/2014/main" id="{C007D8B6-4FEC-50A2-004A-A3E043BE83B2}"/>
              </a:ext>
            </a:extLst>
          </p:cNvPr>
          <p:cNvSpPr>
            <a:spLocks noChangeArrowheads="1"/>
          </p:cNvSpPr>
          <p:nvPr/>
        </p:nvSpPr>
        <p:spPr bwMode="auto">
          <a:xfrm>
            <a:off x="2281989" y="3938400"/>
            <a:ext cx="471488" cy="881063"/>
          </a:xfrm>
          <a:prstGeom prst="rect">
            <a:avLst/>
          </a:prstGeom>
          <a:solidFill>
            <a:srgbClr val="C3D69B">
              <a:alpha val="50195"/>
            </a:srgbClr>
          </a:solidFill>
          <a:ln>
            <a:noFill/>
          </a:ln>
          <a:effectLst>
            <a:outerShdw blurRad="40000" dist="23000" dir="5400000" rotWithShape="0">
              <a:srgbClr val="808080">
                <a:alpha val="34999"/>
              </a:srgbClr>
            </a:outerShdw>
          </a:effectLst>
        </p:spPr>
        <p:txBody>
          <a:bodyPr anchor="ctr"/>
          <a:lstStyle/>
          <a:p>
            <a:pPr algn="ctr" defTabSz="342900">
              <a:buClrTx/>
              <a:defRPr/>
            </a:pPr>
            <a:endParaRPr lang="en-US" sz="1350" kern="1200">
              <a:solidFill>
                <a:prstClr val="white"/>
              </a:solidFill>
              <a:latin typeface="Calibri"/>
              <a:ea typeface="ＭＳ Ｐゴシック" panose="020B0600070205080204" pitchFamily="34" charset="-128"/>
              <a:cs typeface="+mn-cs"/>
            </a:endParaRPr>
          </a:p>
        </p:txBody>
      </p:sp>
      <p:sp>
        <p:nvSpPr>
          <p:cNvPr id="11" name="TextBox 10">
            <a:extLst>
              <a:ext uri="{FF2B5EF4-FFF2-40B4-BE49-F238E27FC236}">
                <a16:creationId xmlns:a16="http://schemas.microsoft.com/office/drawing/2014/main" id="{73C168C8-5D72-5F8A-FB0C-CD2F9E081E55}"/>
              </a:ext>
            </a:extLst>
          </p:cNvPr>
          <p:cNvSpPr txBox="1"/>
          <p:nvPr/>
        </p:nvSpPr>
        <p:spPr>
          <a:xfrm>
            <a:off x="2767263" y="4235116"/>
            <a:ext cx="1965603" cy="307777"/>
          </a:xfrm>
          <a:prstGeom prst="rect">
            <a:avLst/>
          </a:prstGeom>
          <a:noFill/>
        </p:spPr>
        <p:txBody>
          <a:bodyPr wrap="none" rtlCol="0">
            <a:spAutoFit/>
          </a:bodyPr>
          <a:lstStyle/>
          <a:p>
            <a:r>
              <a:rPr lang="en-US" dirty="0"/>
              <a:t>fossil-bearing intervals</a:t>
            </a:r>
          </a:p>
        </p:txBody>
      </p:sp>
      <p:sp>
        <p:nvSpPr>
          <p:cNvPr id="13" name="Rectangle 12">
            <a:extLst>
              <a:ext uri="{FF2B5EF4-FFF2-40B4-BE49-F238E27FC236}">
                <a16:creationId xmlns:a16="http://schemas.microsoft.com/office/drawing/2014/main" id="{579B35A8-8EEB-BB97-1BEA-1C22080FEAF7}"/>
              </a:ext>
            </a:extLst>
          </p:cNvPr>
          <p:cNvSpPr/>
          <p:nvPr/>
        </p:nvSpPr>
        <p:spPr>
          <a:xfrm>
            <a:off x="1013791" y="0"/>
            <a:ext cx="2812774" cy="5764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2" name="TextBox 11">
            <a:extLst>
              <a:ext uri="{FF2B5EF4-FFF2-40B4-BE49-F238E27FC236}">
                <a16:creationId xmlns:a16="http://schemas.microsoft.com/office/drawing/2014/main" id="{499405C7-D811-A752-C888-E26045E0021B}"/>
              </a:ext>
            </a:extLst>
          </p:cNvPr>
          <p:cNvSpPr txBox="1"/>
          <p:nvPr/>
        </p:nvSpPr>
        <p:spPr>
          <a:xfrm>
            <a:off x="360450" y="171606"/>
            <a:ext cx="1880451" cy="415498"/>
          </a:xfrm>
          <a:prstGeom prst="rect">
            <a:avLst/>
          </a:prstGeom>
          <a:noFill/>
        </p:spPr>
        <p:txBody>
          <a:bodyPr wrap="none">
            <a:spAutoFit/>
          </a:bodyPr>
          <a:lstStyle/>
          <a:p>
            <a:pPr defTabSz="342900">
              <a:buClrTx/>
              <a:defRPr/>
            </a:pPr>
            <a:r>
              <a:rPr lang="en-US" sz="2100" kern="1200" dirty="0">
                <a:solidFill>
                  <a:prstClr val="black"/>
                </a:solidFill>
                <a:latin typeface="Calibri"/>
                <a:ea typeface="ＭＳ Ｐゴシック" panose="020B0600070205080204" pitchFamily="34" charset="-128"/>
                <a:cs typeface="+mn-cs"/>
              </a:rPr>
              <a:t>Lower Miocene</a:t>
            </a:r>
          </a:p>
        </p:txBody>
      </p:sp>
      <p:sp>
        <p:nvSpPr>
          <p:cNvPr id="17" name="Rectangle 16">
            <a:extLst>
              <a:ext uri="{FF2B5EF4-FFF2-40B4-BE49-F238E27FC236}">
                <a16:creationId xmlns:a16="http://schemas.microsoft.com/office/drawing/2014/main" id="{3A636163-BF42-EF73-154F-C582353E41E1}"/>
              </a:ext>
            </a:extLst>
          </p:cNvPr>
          <p:cNvSpPr/>
          <p:nvPr/>
        </p:nvSpPr>
        <p:spPr>
          <a:xfrm>
            <a:off x="382187" y="2146497"/>
            <a:ext cx="168165" cy="501954"/>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61E8F1-3387-6D02-80A7-B5F07876BBFF}"/>
              </a:ext>
            </a:extLst>
          </p:cNvPr>
          <p:cNvSpPr/>
          <p:nvPr/>
        </p:nvSpPr>
        <p:spPr>
          <a:xfrm flipV="1">
            <a:off x="382188" y="2094250"/>
            <a:ext cx="168165" cy="108586"/>
          </a:xfrm>
          <a:prstGeom prst="rect">
            <a:avLst/>
          </a:prstGeom>
          <a:solidFill>
            <a:srgbClr val="FFD5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C5FADD3-2663-B753-CBF3-EBDED600C5E1}"/>
              </a:ext>
            </a:extLst>
          </p:cNvPr>
          <p:cNvSpPr txBox="1"/>
          <p:nvPr/>
        </p:nvSpPr>
        <p:spPr>
          <a:xfrm>
            <a:off x="521051" y="2021098"/>
            <a:ext cx="890655" cy="584775"/>
          </a:xfrm>
          <a:prstGeom prst="rect">
            <a:avLst/>
          </a:prstGeom>
          <a:noFill/>
        </p:spPr>
        <p:txBody>
          <a:bodyPr wrap="square" rtlCol="0">
            <a:spAutoFit/>
          </a:bodyPr>
          <a:lstStyle/>
          <a:p>
            <a:r>
              <a:rPr lang="en-US" sz="800" dirty="0"/>
              <a:t>16.0</a:t>
            </a:r>
          </a:p>
          <a:p>
            <a:r>
              <a:rPr lang="en-US" sz="800" dirty="0"/>
              <a:t>Vertebrate fossils </a:t>
            </a:r>
          </a:p>
          <a:p>
            <a:endParaRPr lang="en-US" sz="800" dirty="0"/>
          </a:p>
        </p:txBody>
      </p:sp>
      <p:sp>
        <p:nvSpPr>
          <p:cNvPr id="20" name="TextBox 19">
            <a:extLst>
              <a:ext uri="{FF2B5EF4-FFF2-40B4-BE49-F238E27FC236}">
                <a16:creationId xmlns:a16="http://schemas.microsoft.com/office/drawing/2014/main" id="{849D5177-0222-6F7C-5576-460D7594A4D4}"/>
              </a:ext>
            </a:extLst>
          </p:cNvPr>
          <p:cNvSpPr txBox="1"/>
          <p:nvPr/>
        </p:nvSpPr>
        <p:spPr>
          <a:xfrm>
            <a:off x="534310" y="2396595"/>
            <a:ext cx="468322" cy="215444"/>
          </a:xfrm>
          <a:prstGeom prst="rect">
            <a:avLst/>
          </a:prstGeom>
          <a:noFill/>
        </p:spPr>
        <p:txBody>
          <a:bodyPr wrap="square" rtlCol="0">
            <a:spAutoFit/>
          </a:bodyPr>
          <a:lstStyle/>
          <a:p>
            <a:r>
              <a:rPr lang="en-US" sz="800" dirty="0"/>
              <a:t>17.2</a:t>
            </a:r>
          </a:p>
        </p:txBody>
      </p:sp>
      <p:sp>
        <p:nvSpPr>
          <p:cNvPr id="21" name="Rectangle 20">
            <a:extLst>
              <a:ext uri="{FF2B5EF4-FFF2-40B4-BE49-F238E27FC236}">
                <a16:creationId xmlns:a16="http://schemas.microsoft.com/office/drawing/2014/main" id="{F44B8108-3450-E7D2-9C75-87217073A288}"/>
              </a:ext>
            </a:extLst>
          </p:cNvPr>
          <p:cNvSpPr/>
          <p:nvPr/>
        </p:nvSpPr>
        <p:spPr>
          <a:xfrm flipV="1">
            <a:off x="383802" y="2374206"/>
            <a:ext cx="168165" cy="634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6">
            <a:extLst>
              <a:ext uri="{FF2B5EF4-FFF2-40B4-BE49-F238E27FC236}">
                <a16:creationId xmlns:a16="http://schemas.microsoft.com/office/drawing/2014/main" id="{562A588D-8174-6ED3-089D-5B4BD4B75C85}"/>
              </a:ext>
            </a:extLst>
          </p:cNvPr>
          <p:cNvSpPr txBox="1">
            <a:spLocks noChangeArrowheads="1"/>
          </p:cNvSpPr>
          <p:nvPr/>
        </p:nvSpPr>
        <p:spPr bwMode="auto">
          <a:xfrm>
            <a:off x="245959" y="1757676"/>
            <a:ext cx="55816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685800" eaLnBrk="0" fontAlgn="base" hangingPunct="0">
              <a:spcBef>
                <a:spcPct val="0"/>
              </a:spcBef>
              <a:spcAft>
                <a:spcPct val="0"/>
              </a:spcAft>
              <a:buClrTx/>
              <a:buNone/>
            </a:pPr>
            <a:r>
              <a:rPr lang="en-US" altLang="en-US" sz="1050" b="1" kern="1200" dirty="0" err="1">
                <a:solidFill>
                  <a:prstClr val="black"/>
                </a:solidFill>
                <a:latin typeface="Arial" panose="020B0604020202020204" pitchFamily="34" charset="0"/>
                <a:cs typeface="+mn-cs"/>
              </a:rPr>
              <a:t>Buluk</a:t>
            </a:r>
            <a:endParaRPr lang="en-US" altLang="en-US" sz="1050" b="1" kern="1200" dirty="0">
              <a:solidFill>
                <a:prstClr val="black"/>
              </a:solidFill>
              <a:latin typeface="Arial" panose="020B0604020202020204" pitchFamily="34" charset="0"/>
              <a:cs typeface="+mn-cs"/>
            </a:endParaRPr>
          </a:p>
        </p:txBody>
      </p:sp>
      <p:sp>
        <p:nvSpPr>
          <p:cNvPr id="23" name="Rectangle 22">
            <a:extLst>
              <a:ext uri="{FF2B5EF4-FFF2-40B4-BE49-F238E27FC236}">
                <a16:creationId xmlns:a16="http://schemas.microsoft.com/office/drawing/2014/main" id="{5C974F66-6187-97D9-5AC0-D38CC1D0E941}"/>
              </a:ext>
            </a:extLst>
          </p:cNvPr>
          <p:cNvSpPr>
            <a:spLocks noChangeArrowheads="1"/>
          </p:cNvSpPr>
          <p:nvPr/>
        </p:nvSpPr>
        <p:spPr bwMode="auto">
          <a:xfrm>
            <a:off x="204537" y="2189747"/>
            <a:ext cx="471488" cy="160422"/>
          </a:xfrm>
          <a:prstGeom prst="rect">
            <a:avLst/>
          </a:prstGeom>
          <a:solidFill>
            <a:srgbClr val="C3D69B">
              <a:alpha val="50195"/>
            </a:srgbClr>
          </a:solidFill>
          <a:ln>
            <a:noFill/>
          </a:ln>
          <a:effectLst>
            <a:outerShdw blurRad="40000" dist="23000" dir="5400000" rotWithShape="0">
              <a:srgbClr val="808080">
                <a:alpha val="34999"/>
              </a:srgbClr>
            </a:outerShdw>
          </a:effectLst>
        </p:spPr>
        <p:txBody>
          <a:bodyPr anchor="ctr"/>
          <a:lstStyle/>
          <a:p>
            <a:pPr algn="ctr" defTabSz="342900">
              <a:buClrTx/>
              <a:defRPr/>
            </a:pPr>
            <a:endParaRPr lang="en-US" sz="1350" kern="1200">
              <a:solidFill>
                <a:prstClr val="white"/>
              </a:solidFill>
              <a:latin typeface="Calibri"/>
              <a:ea typeface="ＭＳ Ｐゴシック" panose="020B0600070205080204" pitchFamily="34" charset="-128"/>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9" descr="Af">
            <a:extLst>
              <a:ext uri="{FF2B5EF4-FFF2-40B4-BE49-F238E27FC236}">
                <a16:creationId xmlns:a16="http://schemas.microsoft.com/office/drawing/2014/main" id="{7EF92F9B-413E-142E-41C9-2C9C12AE7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34" b="8685"/>
          <a:stretch/>
        </p:blipFill>
        <p:spPr bwMode="auto">
          <a:xfrm>
            <a:off x="-1"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030">
            <a:extLst>
              <a:ext uri="{FF2B5EF4-FFF2-40B4-BE49-F238E27FC236}">
                <a16:creationId xmlns:a16="http://schemas.microsoft.com/office/drawing/2014/main" id="{F55E7FB4-1B0D-289B-723B-01B03AB34BA4}"/>
              </a:ext>
            </a:extLst>
          </p:cNvPr>
          <p:cNvSpPr>
            <a:spLocks noChangeArrowheads="1"/>
          </p:cNvSpPr>
          <p:nvPr/>
        </p:nvSpPr>
        <p:spPr bwMode="auto">
          <a:xfrm>
            <a:off x="357912" y="260554"/>
            <a:ext cx="19838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0" fontAlgn="base" hangingPunct="0">
              <a:spcBef>
                <a:spcPct val="0"/>
              </a:spcBef>
              <a:spcAft>
                <a:spcPct val="0"/>
              </a:spcAft>
              <a:buClrTx/>
            </a:pPr>
            <a:r>
              <a:rPr lang="en-US" altLang="en-US" sz="2800" kern="1200" dirty="0">
                <a:solidFill>
                  <a:srgbClr val="000000"/>
                </a:solidFill>
              </a:rPr>
              <a:t>Thank You!</a:t>
            </a:r>
          </a:p>
        </p:txBody>
      </p:sp>
    </p:spTree>
    <p:extLst>
      <p:ext uri="{BB962C8B-B14F-4D97-AF65-F5344CB8AC3E}">
        <p14:creationId xmlns:p14="http://schemas.microsoft.com/office/powerpoint/2010/main" val="1779073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760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5D1ED-2D3C-28D9-DFBF-6589E614A57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4FAA55B-BFDE-BC5D-00F2-B64EF914D4E9}"/>
              </a:ext>
            </a:extLst>
          </p:cNvPr>
          <p:cNvPicPr>
            <a:picLocks noChangeAspect="1"/>
          </p:cNvPicPr>
          <p:nvPr/>
        </p:nvPicPr>
        <p:blipFill>
          <a:blip r:embed="rId2"/>
          <a:stretch>
            <a:fillRect/>
          </a:stretch>
        </p:blipFill>
        <p:spPr>
          <a:xfrm>
            <a:off x="0" y="1714499"/>
            <a:ext cx="4572000" cy="3429001"/>
          </a:xfrm>
          <a:prstGeom prst="rect">
            <a:avLst/>
          </a:prstGeom>
        </p:spPr>
      </p:pic>
      <p:sp>
        <p:nvSpPr>
          <p:cNvPr id="2" name="Title 3">
            <a:extLst>
              <a:ext uri="{FF2B5EF4-FFF2-40B4-BE49-F238E27FC236}">
                <a16:creationId xmlns:a16="http://schemas.microsoft.com/office/drawing/2014/main" id="{6C85B034-1A97-5FBE-8C09-E32C59D85F2D}"/>
              </a:ext>
            </a:extLst>
          </p:cNvPr>
          <p:cNvSpPr txBox="1">
            <a:spLocks/>
          </p:cNvSpPr>
          <p:nvPr/>
        </p:nvSpPr>
        <p:spPr>
          <a:xfrm>
            <a:off x="192505" y="119966"/>
            <a:ext cx="3226556" cy="116340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buClrTx/>
            </a:pPr>
            <a:r>
              <a:rPr lang="en-US" sz="3300" dirty="0" err="1">
                <a:solidFill>
                  <a:prstClr val="black"/>
                </a:solidFill>
                <a:latin typeface="Calibri"/>
              </a:rPr>
              <a:t>Buluk</a:t>
            </a:r>
            <a:r>
              <a:rPr lang="en-US" sz="3300" dirty="0">
                <a:solidFill>
                  <a:prstClr val="black"/>
                </a:solidFill>
                <a:latin typeface="Calibri"/>
              </a:rPr>
              <a:t> </a:t>
            </a:r>
          </a:p>
          <a:p>
            <a:pPr defTabSz="342900">
              <a:buClrTx/>
            </a:pPr>
            <a:r>
              <a:rPr lang="en-US" sz="3300" dirty="0">
                <a:solidFill>
                  <a:prstClr val="black"/>
                </a:solidFill>
                <a:latin typeface="Calibri"/>
              </a:rPr>
              <a:t>16 Ma</a:t>
            </a:r>
          </a:p>
        </p:txBody>
      </p:sp>
      <p:pic>
        <p:nvPicPr>
          <p:cNvPr id="4" name="Picture 3">
            <a:extLst>
              <a:ext uri="{FF2B5EF4-FFF2-40B4-BE49-F238E27FC236}">
                <a16:creationId xmlns:a16="http://schemas.microsoft.com/office/drawing/2014/main" id="{25F74DCD-1A95-5C3B-B346-5D73C7E94139}"/>
              </a:ext>
            </a:extLst>
          </p:cNvPr>
          <p:cNvPicPr>
            <a:picLocks noChangeAspect="1"/>
          </p:cNvPicPr>
          <p:nvPr/>
        </p:nvPicPr>
        <p:blipFill>
          <a:blip r:embed="rId3"/>
          <a:stretch>
            <a:fillRect/>
          </a:stretch>
        </p:blipFill>
        <p:spPr>
          <a:xfrm>
            <a:off x="4572000" y="0"/>
            <a:ext cx="4572000" cy="3429000"/>
          </a:xfrm>
          <a:prstGeom prst="rect">
            <a:avLst/>
          </a:prstGeom>
        </p:spPr>
      </p:pic>
      <p:sp>
        <p:nvSpPr>
          <p:cNvPr id="5" name="TextBox 4">
            <a:extLst>
              <a:ext uri="{FF2B5EF4-FFF2-40B4-BE49-F238E27FC236}">
                <a16:creationId xmlns:a16="http://schemas.microsoft.com/office/drawing/2014/main" id="{E258DB1D-462E-F01B-7729-83F239F846C1}"/>
              </a:ext>
            </a:extLst>
          </p:cNvPr>
          <p:cNvSpPr txBox="1"/>
          <p:nvPr/>
        </p:nvSpPr>
        <p:spPr>
          <a:xfrm>
            <a:off x="4795193" y="3511651"/>
            <a:ext cx="4169903" cy="1497670"/>
          </a:xfrm>
          <a:prstGeom prst="rect">
            <a:avLst/>
          </a:prstGeom>
          <a:solidFill>
            <a:srgbClr val="FFF200"/>
          </a:solidFill>
        </p:spPr>
        <p:txBody>
          <a:bodyPr wrap="square" rtlCol="0" anchor="ctr" anchorCtr="0">
            <a:noAutofit/>
          </a:bodyPr>
          <a:lstStyle/>
          <a:p>
            <a:r>
              <a:rPr lang="en-US" sz="1600" dirty="0"/>
              <a:t>50 m sedimentary sequence capped by tephra, both preserving N</a:t>
            </a:r>
            <a:r>
              <a:rPr lang="en-US" sz="1600" dirty="0">
                <a:sym typeface="Wingdings" pitchFamily="2" charset="2"/>
              </a:rPr>
              <a:t>S </a:t>
            </a:r>
            <a:r>
              <a:rPr lang="en-US" sz="1600" dirty="0" err="1">
                <a:sym typeface="Wingdings" pitchFamily="2" charset="2"/>
              </a:rPr>
              <a:t>paleoflow</a:t>
            </a:r>
            <a:r>
              <a:rPr lang="en-US" sz="1600" dirty="0">
                <a:sym typeface="Wingdings" pitchFamily="2" charset="2"/>
              </a:rPr>
              <a:t> indicators</a:t>
            </a:r>
          </a:p>
          <a:p>
            <a:endParaRPr lang="en-US" sz="1600" dirty="0">
              <a:sym typeface="Wingdings" pitchFamily="2" charset="2"/>
            </a:endParaRPr>
          </a:p>
          <a:p>
            <a:r>
              <a:rPr lang="en-US" sz="1600" dirty="0">
                <a:sym typeface="Wingdings" pitchFamily="2" charset="2"/>
              </a:rPr>
              <a:t>? early southern Main Ethiopian Rift</a:t>
            </a:r>
            <a:endParaRPr lang="en-US" sz="1600" dirty="0"/>
          </a:p>
        </p:txBody>
      </p:sp>
      <p:pic>
        <p:nvPicPr>
          <p:cNvPr id="6" name="Google Shape;538;p9" descr="A picture containing text, nature&#10;&#10;Description automatically generated">
            <a:extLst>
              <a:ext uri="{FF2B5EF4-FFF2-40B4-BE49-F238E27FC236}">
                <a16:creationId xmlns:a16="http://schemas.microsoft.com/office/drawing/2014/main" id="{74D5248D-45ED-2690-E4A3-1D5241A2D945}"/>
              </a:ext>
            </a:extLst>
          </p:cNvPr>
          <p:cNvPicPr preferRelativeResize="0">
            <a:picLocks noChangeAspect="1"/>
          </p:cNvPicPr>
          <p:nvPr/>
        </p:nvPicPr>
        <p:blipFill rotWithShape="1">
          <a:blip r:embed="rId4">
            <a:alphaModFix/>
          </a:blip>
          <a:srcRect l="25234" t="8535" r="37246" b="17551"/>
          <a:stretch/>
        </p:blipFill>
        <p:spPr>
          <a:xfrm>
            <a:off x="7712763" y="79513"/>
            <a:ext cx="1331845" cy="2027583"/>
          </a:xfrm>
          <a:prstGeom prst="rect">
            <a:avLst/>
          </a:prstGeom>
          <a:noFill/>
          <a:ln>
            <a:noFill/>
          </a:ln>
        </p:spPr>
      </p:pic>
      <p:sp>
        <p:nvSpPr>
          <p:cNvPr id="7" name="Oval 6">
            <a:extLst>
              <a:ext uri="{FF2B5EF4-FFF2-40B4-BE49-F238E27FC236}">
                <a16:creationId xmlns:a16="http://schemas.microsoft.com/office/drawing/2014/main" id="{5B3DA76D-6AB0-433E-5A6B-B09172336B20}"/>
              </a:ext>
            </a:extLst>
          </p:cNvPr>
          <p:cNvSpPr/>
          <p:nvPr/>
        </p:nvSpPr>
        <p:spPr bwMode="auto">
          <a:xfrm>
            <a:off x="8537713" y="636105"/>
            <a:ext cx="182880" cy="18288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29587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9132D8-3A0C-359F-F6CE-5D0DDB66C2DA}"/>
              </a:ext>
            </a:extLst>
          </p:cNvPr>
          <p:cNvSpPr txBox="1"/>
          <p:nvPr/>
        </p:nvSpPr>
        <p:spPr>
          <a:xfrm>
            <a:off x="0" y="4808665"/>
            <a:ext cx="1524000" cy="334835"/>
          </a:xfrm>
          <a:prstGeom prst="rect">
            <a:avLst/>
          </a:prstGeom>
          <a:noFill/>
        </p:spPr>
        <p:txBody>
          <a:bodyPr wrap="square" rtlCol="0">
            <a:spAutoFit/>
          </a:bodyPr>
          <a:lstStyle/>
          <a:p>
            <a:pPr defTabSz="342900">
              <a:buClrTx/>
            </a:pPr>
            <a:r>
              <a:rPr lang="en-US" sz="788" kern="1200" dirty="0">
                <a:solidFill>
                  <a:prstClr val="black"/>
                </a:solidFill>
                <a:latin typeface="Calibri" panose="020F0502020204030204"/>
                <a:ea typeface="+mn-ea"/>
                <a:cs typeface="+mn-cs"/>
              </a:rPr>
              <a:t>LpM4 Stratigraphy after </a:t>
            </a:r>
            <a:r>
              <a:rPr lang="en-US" sz="788" kern="1200" dirty="0" err="1">
                <a:solidFill>
                  <a:prstClr val="black"/>
                </a:solidFill>
                <a:latin typeface="Calibri" panose="020F0502020204030204"/>
                <a:ea typeface="+mn-ea"/>
                <a:cs typeface="+mn-cs"/>
              </a:rPr>
              <a:t>Liutkus</a:t>
            </a:r>
            <a:r>
              <a:rPr lang="en-US" sz="788" kern="1200" dirty="0">
                <a:solidFill>
                  <a:prstClr val="black"/>
                </a:solidFill>
                <a:latin typeface="Calibri" panose="020F0502020204030204"/>
                <a:ea typeface="+mn-ea"/>
                <a:cs typeface="+mn-cs"/>
              </a:rPr>
              <a:t> et al. (2019) and Beck et al.</a:t>
            </a:r>
          </a:p>
        </p:txBody>
      </p:sp>
      <p:pic>
        <p:nvPicPr>
          <p:cNvPr id="9" name="Picture 8" descr="A landscape with a hill and trees&#10;&#10;Description automatically generated with medium confidence">
            <a:extLst>
              <a:ext uri="{FF2B5EF4-FFF2-40B4-BE49-F238E27FC236}">
                <a16:creationId xmlns:a16="http://schemas.microsoft.com/office/drawing/2014/main" id="{14296518-1953-A9DB-F42A-E6B789964B6B}"/>
              </a:ext>
            </a:extLst>
          </p:cNvPr>
          <p:cNvPicPr>
            <a:picLocks noChangeAspect="1"/>
          </p:cNvPicPr>
          <p:nvPr/>
        </p:nvPicPr>
        <p:blipFill>
          <a:blip r:embed="rId2"/>
          <a:stretch>
            <a:fillRect/>
          </a:stretch>
        </p:blipFill>
        <p:spPr>
          <a:xfrm>
            <a:off x="2295939" y="7454"/>
            <a:ext cx="6848061" cy="5136046"/>
          </a:xfrm>
          <a:prstGeom prst="rect">
            <a:avLst/>
          </a:prstGeom>
        </p:spPr>
      </p:pic>
      <p:sp>
        <p:nvSpPr>
          <p:cNvPr id="4" name="TextBox 3">
            <a:extLst>
              <a:ext uri="{FF2B5EF4-FFF2-40B4-BE49-F238E27FC236}">
                <a16:creationId xmlns:a16="http://schemas.microsoft.com/office/drawing/2014/main" id="{BECB8CE0-9D2D-5F3C-3FB5-FC49229B6A94}"/>
              </a:ext>
            </a:extLst>
          </p:cNvPr>
          <p:cNvSpPr txBox="1"/>
          <p:nvPr/>
        </p:nvSpPr>
        <p:spPr>
          <a:xfrm>
            <a:off x="2471484" y="3962209"/>
            <a:ext cx="1332589" cy="923330"/>
          </a:xfrm>
          <a:prstGeom prst="rect">
            <a:avLst/>
          </a:prstGeom>
          <a:solidFill>
            <a:schemeClr val="bg1"/>
          </a:solidFill>
        </p:spPr>
        <p:txBody>
          <a:bodyPr wrap="square" rtlCol="0">
            <a:spAutoFit/>
          </a:bodyPr>
          <a:lstStyle/>
          <a:p>
            <a:pPr defTabSz="342900">
              <a:buClrTx/>
            </a:pPr>
            <a:r>
              <a:rPr lang="en-US" sz="2700" kern="1200" dirty="0" err="1">
                <a:solidFill>
                  <a:prstClr val="black"/>
                </a:solidFill>
                <a:latin typeface="Calibri" panose="020F0502020204030204"/>
                <a:ea typeface="+mn-ea"/>
                <a:cs typeface="+mn-cs"/>
              </a:rPr>
              <a:t>Loperot</a:t>
            </a:r>
            <a:endParaRPr lang="en-US" sz="2700" kern="1200" dirty="0">
              <a:solidFill>
                <a:prstClr val="black"/>
              </a:solidFill>
              <a:latin typeface="Calibri" panose="020F0502020204030204"/>
              <a:ea typeface="+mn-ea"/>
              <a:cs typeface="+mn-cs"/>
            </a:endParaRPr>
          </a:p>
          <a:p>
            <a:pPr defTabSz="342900">
              <a:buClrTx/>
            </a:pPr>
            <a:r>
              <a:rPr lang="en-US" sz="2700" kern="1200" dirty="0">
                <a:solidFill>
                  <a:prstClr val="black"/>
                </a:solidFill>
                <a:latin typeface="Calibri" panose="020F0502020204030204"/>
                <a:ea typeface="+mn-ea"/>
                <a:cs typeface="+mn-cs"/>
              </a:rPr>
              <a:t> 17 Ma</a:t>
            </a:r>
          </a:p>
        </p:txBody>
      </p:sp>
      <p:sp>
        <p:nvSpPr>
          <p:cNvPr id="2" name="TextBox 1">
            <a:extLst>
              <a:ext uri="{FF2B5EF4-FFF2-40B4-BE49-F238E27FC236}">
                <a16:creationId xmlns:a16="http://schemas.microsoft.com/office/drawing/2014/main" id="{E37EB697-3F56-E0CA-0D03-64C23FD08040}"/>
              </a:ext>
            </a:extLst>
          </p:cNvPr>
          <p:cNvSpPr txBox="1"/>
          <p:nvPr/>
        </p:nvSpPr>
        <p:spPr>
          <a:xfrm>
            <a:off x="4795193" y="3511651"/>
            <a:ext cx="4169903" cy="1497670"/>
          </a:xfrm>
          <a:prstGeom prst="rect">
            <a:avLst/>
          </a:prstGeom>
          <a:solidFill>
            <a:srgbClr val="FFF200"/>
          </a:solidFill>
        </p:spPr>
        <p:txBody>
          <a:bodyPr wrap="square" rtlCol="0" anchor="ctr" anchorCtr="0">
            <a:noAutofit/>
          </a:bodyPr>
          <a:lstStyle/>
          <a:p>
            <a:r>
              <a:rPr lang="en-US" sz="1600" dirty="0"/>
              <a:t>120 m fluvio-lacustrine sequence capped by basalts, preserving S</a:t>
            </a:r>
            <a:r>
              <a:rPr lang="en-US" sz="1600" dirty="0">
                <a:sym typeface="Wingdings" pitchFamily="2" charset="2"/>
              </a:rPr>
              <a:t>N </a:t>
            </a:r>
            <a:r>
              <a:rPr lang="en-US" sz="1600" dirty="0" err="1">
                <a:sym typeface="Wingdings" pitchFamily="2" charset="2"/>
              </a:rPr>
              <a:t>paleoflow</a:t>
            </a:r>
            <a:r>
              <a:rPr lang="en-US" sz="1600" dirty="0">
                <a:sym typeface="Wingdings" pitchFamily="2" charset="2"/>
              </a:rPr>
              <a:t> indicators</a:t>
            </a:r>
          </a:p>
          <a:p>
            <a:endParaRPr lang="en-US" sz="1600" dirty="0">
              <a:sym typeface="Wingdings" pitchFamily="2" charset="2"/>
            </a:endParaRPr>
          </a:p>
          <a:p>
            <a:r>
              <a:rPr lang="en-US" sz="1600" dirty="0">
                <a:sym typeface="Wingdings" pitchFamily="2" charset="2"/>
              </a:rPr>
              <a:t>? early Kerio River</a:t>
            </a:r>
            <a:endParaRPr lang="en-US" sz="1600" dirty="0"/>
          </a:p>
        </p:txBody>
      </p:sp>
      <p:pic>
        <p:nvPicPr>
          <p:cNvPr id="3" name="Google Shape;538;p9" descr="A picture containing text, nature&#10;&#10;Description automatically generated">
            <a:extLst>
              <a:ext uri="{FF2B5EF4-FFF2-40B4-BE49-F238E27FC236}">
                <a16:creationId xmlns:a16="http://schemas.microsoft.com/office/drawing/2014/main" id="{E8A7C5E0-FF0B-A62C-4703-6EF12E4C3B42}"/>
              </a:ext>
            </a:extLst>
          </p:cNvPr>
          <p:cNvPicPr preferRelativeResize="0">
            <a:picLocks noChangeAspect="1"/>
          </p:cNvPicPr>
          <p:nvPr/>
        </p:nvPicPr>
        <p:blipFill rotWithShape="1">
          <a:blip r:embed="rId3">
            <a:alphaModFix/>
          </a:blip>
          <a:srcRect l="25234" t="8535" r="37246" b="17551"/>
          <a:stretch/>
        </p:blipFill>
        <p:spPr>
          <a:xfrm>
            <a:off x="7712763" y="79513"/>
            <a:ext cx="1331845" cy="2027583"/>
          </a:xfrm>
          <a:prstGeom prst="rect">
            <a:avLst/>
          </a:prstGeom>
          <a:noFill/>
          <a:ln>
            <a:noFill/>
          </a:ln>
        </p:spPr>
      </p:pic>
      <p:sp>
        <p:nvSpPr>
          <p:cNvPr id="5" name="Oval 4">
            <a:extLst>
              <a:ext uri="{FF2B5EF4-FFF2-40B4-BE49-F238E27FC236}">
                <a16:creationId xmlns:a16="http://schemas.microsoft.com/office/drawing/2014/main" id="{5119BB20-C6D2-3A97-A399-7B32422BD047}"/>
              </a:ext>
            </a:extLst>
          </p:cNvPr>
          <p:cNvSpPr/>
          <p:nvPr/>
        </p:nvSpPr>
        <p:spPr bwMode="auto">
          <a:xfrm>
            <a:off x="8110330" y="1908314"/>
            <a:ext cx="182880" cy="18288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12" name="Picture 11" descr="A close-up of a diagram&#10;&#10;Description automatically generated">
            <a:extLst>
              <a:ext uri="{FF2B5EF4-FFF2-40B4-BE49-F238E27FC236}">
                <a16:creationId xmlns:a16="http://schemas.microsoft.com/office/drawing/2014/main" id="{6E14FD58-4A6E-CB16-2382-A22BCB2440D2}"/>
              </a:ext>
            </a:extLst>
          </p:cNvPr>
          <p:cNvPicPr>
            <a:picLocks noChangeAspect="1"/>
          </p:cNvPicPr>
          <p:nvPr/>
        </p:nvPicPr>
        <p:blipFill>
          <a:blip r:embed="rId4"/>
          <a:stretch>
            <a:fillRect/>
          </a:stretch>
        </p:blipFill>
        <p:spPr>
          <a:xfrm>
            <a:off x="375937" y="32084"/>
            <a:ext cx="1344564" cy="4836695"/>
          </a:xfrm>
          <a:prstGeom prst="rect">
            <a:avLst/>
          </a:prstGeom>
        </p:spPr>
      </p:pic>
    </p:spTree>
    <p:extLst>
      <p:ext uri="{BB962C8B-B14F-4D97-AF65-F5344CB8AC3E}">
        <p14:creationId xmlns:p14="http://schemas.microsoft.com/office/powerpoint/2010/main" val="207096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ndefined">
            <a:extLst>
              <a:ext uri="{FF2B5EF4-FFF2-40B4-BE49-F238E27FC236}">
                <a16:creationId xmlns:a16="http://schemas.microsoft.com/office/drawing/2014/main" id="{5A6E29E8-E12D-8EEE-6BBA-1AC6F9963C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766" y="0"/>
            <a:ext cx="6858000" cy="2525315"/>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The 17 million-year-old beaked whale fossil. Image credit: Southern Methodist University.">
            <a:extLst>
              <a:ext uri="{FF2B5EF4-FFF2-40B4-BE49-F238E27FC236}">
                <a16:creationId xmlns:a16="http://schemas.microsoft.com/office/drawing/2014/main" id="{42C46C87-CC20-364F-9351-BE3350DAE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63" y="2474843"/>
            <a:ext cx="3547778" cy="231217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BB5D9350-6B39-3343-8800-E60A2E1AC49E}"/>
              </a:ext>
            </a:extLst>
          </p:cNvPr>
          <p:cNvSpPr txBox="1">
            <a:spLocks noChangeArrowheads="1"/>
          </p:cNvSpPr>
          <p:nvPr/>
        </p:nvSpPr>
        <p:spPr bwMode="auto">
          <a:xfrm>
            <a:off x="154416" y="110192"/>
            <a:ext cx="386195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1" fontAlgn="base" hangingPunct="1">
              <a:spcBef>
                <a:spcPct val="0"/>
              </a:spcBef>
              <a:spcAft>
                <a:spcPct val="0"/>
              </a:spcAft>
              <a:buClrTx/>
            </a:pPr>
            <a:r>
              <a:rPr lang="en-US" altLang="en-US" sz="2100" kern="1200" dirty="0">
                <a:solidFill>
                  <a:srgbClr val="000000"/>
                </a:solidFill>
              </a:rPr>
              <a:t>The </a:t>
            </a:r>
            <a:r>
              <a:rPr lang="en-US" altLang="en-US" sz="2100" kern="1200" dirty="0" err="1">
                <a:solidFill>
                  <a:srgbClr val="000000"/>
                </a:solidFill>
              </a:rPr>
              <a:t>Loperot</a:t>
            </a:r>
            <a:r>
              <a:rPr lang="en-US" altLang="en-US" sz="2100" kern="1200" dirty="0">
                <a:solidFill>
                  <a:srgbClr val="000000"/>
                </a:solidFill>
              </a:rPr>
              <a:t> Whale… at 17 Ma</a:t>
            </a:r>
          </a:p>
        </p:txBody>
      </p:sp>
      <p:sp>
        <p:nvSpPr>
          <p:cNvPr id="2" name="TextBox 1">
            <a:extLst>
              <a:ext uri="{FF2B5EF4-FFF2-40B4-BE49-F238E27FC236}">
                <a16:creationId xmlns:a16="http://schemas.microsoft.com/office/drawing/2014/main" id="{B626A6DF-651F-E14F-84B9-F9EFB4E73151}"/>
              </a:ext>
            </a:extLst>
          </p:cNvPr>
          <p:cNvSpPr txBox="1"/>
          <p:nvPr/>
        </p:nvSpPr>
        <p:spPr>
          <a:xfrm>
            <a:off x="237624" y="4761207"/>
            <a:ext cx="3157594" cy="300082"/>
          </a:xfrm>
          <a:prstGeom prst="rect">
            <a:avLst/>
          </a:prstGeom>
          <a:noFill/>
        </p:spPr>
        <p:txBody>
          <a:bodyPr wrap="square" rtlCol="0">
            <a:spAutoFit/>
          </a:bodyPr>
          <a:lstStyle/>
          <a:p>
            <a:pPr defTabSz="685800" eaLnBrk="0" fontAlgn="base" hangingPunct="0">
              <a:spcBef>
                <a:spcPct val="0"/>
              </a:spcBef>
              <a:spcAft>
                <a:spcPct val="0"/>
              </a:spcAft>
              <a:buClrTx/>
            </a:pPr>
            <a:r>
              <a:rPr lang="en-US" sz="1350" kern="1200" dirty="0">
                <a:latin typeface="Arial" panose="020B0604020202020204" pitchFamily="34" charset="0"/>
                <a:ea typeface="ＭＳ Ｐゴシック" panose="020B0600070205080204" pitchFamily="34" charset="-128"/>
              </a:rPr>
              <a:t>KNM-LP 52956</a:t>
            </a:r>
          </a:p>
        </p:txBody>
      </p:sp>
      <p:sp>
        <p:nvSpPr>
          <p:cNvPr id="5" name="TextBox 4">
            <a:extLst>
              <a:ext uri="{FF2B5EF4-FFF2-40B4-BE49-F238E27FC236}">
                <a16:creationId xmlns:a16="http://schemas.microsoft.com/office/drawing/2014/main" id="{FF74A242-EC9E-F1B7-C6E0-870E6DFFF55B}"/>
              </a:ext>
            </a:extLst>
          </p:cNvPr>
          <p:cNvSpPr txBox="1"/>
          <p:nvPr/>
        </p:nvSpPr>
        <p:spPr>
          <a:xfrm>
            <a:off x="4795193" y="3511651"/>
            <a:ext cx="4169903" cy="771591"/>
          </a:xfrm>
          <a:prstGeom prst="rect">
            <a:avLst/>
          </a:prstGeom>
          <a:solidFill>
            <a:srgbClr val="FFF200"/>
          </a:solidFill>
        </p:spPr>
        <p:txBody>
          <a:bodyPr wrap="square" rtlCol="0" anchor="ctr" anchorCtr="0">
            <a:noAutofit/>
          </a:bodyPr>
          <a:lstStyle/>
          <a:p>
            <a:r>
              <a:rPr lang="en-US" sz="1600" dirty="0"/>
              <a:t>Miocene integration of major fluvial systems</a:t>
            </a:r>
          </a:p>
        </p:txBody>
      </p:sp>
    </p:spTree>
    <p:extLst>
      <p:ext uri="{BB962C8B-B14F-4D97-AF65-F5344CB8AC3E}">
        <p14:creationId xmlns:p14="http://schemas.microsoft.com/office/powerpoint/2010/main" val="679854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satellite view of a lake&#10;&#10;Description automatically generated">
            <a:extLst>
              <a:ext uri="{FF2B5EF4-FFF2-40B4-BE49-F238E27FC236}">
                <a16:creationId xmlns:a16="http://schemas.microsoft.com/office/drawing/2014/main" id="{59733079-3E5D-969D-D902-7A2AA4D1286D}"/>
              </a:ext>
            </a:extLst>
          </p:cNvPr>
          <p:cNvPicPr>
            <a:picLocks noChangeAspect="1"/>
          </p:cNvPicPr>
          <p:nvPr/>
        </p:nvPicPr>
        <p:blipFill rotWithShape="1">
          <a:blip r:embed="rId2"/>
          <a:srcRect l="12223"/>
          <a:stretch/>
        </p:blipFill>
        <p:spPr>
          <a:xfrm>
            <a:off x="1143000" y="0"/>
            <a:ext cx="6858000" cy="5143500"/>
          </a:xfrm>
          <a:prstGeom prst="rect">
            <a:avLst/>
          </a:prstGeom>
        </p:spPr>
      </p:pic>
      <p:grpSp>
        <p:nvGrpSpPr>
          <p:cNvPr id="2" name="Group 1">
            <a:extLst>
              <a:ext uri="{FF2B5EF4-FFF2-40B4-BE49-F238E27FC236}">
                <a16:creationId xmlns:a16="http://schemas.microsoft.com/office/drawing/2014/main" id="{D386E808-E822-84CE-2981-277F82FCCF84}"/>
              </a:ext>
            </a:extLst>
          </p:cNvPr>
          <p:cNvGrpSpPr/>
          <p:nvPr/>
        </p:nvGrpSpPr>
        <p:grpSpPr>
          <a:xfrm>
            <a:off x="2461261" y="3051280"/>
            <a:ext cx="1829347" cy="1424563"/>
            <a:chOff x="1757680" y="4068372"/>
            <a:chExt cx="2439130" cy="1899416"/>
          </a:xfrm>
          <a:noFill/>
        </p:grpSpPr>
        <p:cxnSp>
          <p:nvCxnSpPr>
            <p:cNvPr id="6" name="Curved Connector 5">
              <a:extLst>
                <a:ext uri="{FF2B5EF4-FFF2-40B4-BE49-F238E27FC236}">
                  <a16:creationId xmlns:a16="http://schemas.microsoft.com/office/drawing/2014/main" id="{ACDEFC0F-5F8B-8923-756D-D19D78FEA8CA}"/>
                </a:ext>
              </a:extLst>
            </p:cNvPr>
            <p:cNvCxnSpPr>
              <a:cxnSpLocks/>
            </p:cNvCxnSpPr>
            <p:nvPr/>
          </p:nvCxnSpPr>
          <p:spPr>
            <a:xfrm rot="5400000" flipH="1" flipV="1">
              <a:off x="2294978" y="4597342"/>
              <a:ext cx="1424764" cy="366824"/>
            </a:xfrm>
            <a:prstGeom prst="curvedConnector3">
              <a:avLst/>
            </a:prstGeom>
            <a:grpFill/>
            <a:ln w="857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33C84BC-D94D-9A4A-FB1E-AF41EECC7E5D}"/>
                </a:ext>
              </a:extLst>
            </p:cNvPr>
            <p:cNvSpPr txBox="1"/>
            <p:nvPr/>
          </p:nvSpPr>
          <p:spPr>
            <a:xfrm>
              <a:off x="1757680" y="5567679"/>
              <a:ext cx="2439130" cy="400109"/>
            </a:xfrm>
            <a:prstGeom prst="rect">
              <a:avLst/>
            </a:prstGeom>
            <a:grpFill/>
          </p:spPr>
          <p:txBody>
            <a:bodyPr wrap="none" rtlCol="0">
              <a:spAutoFit/>
            </a:bodyPr>
            <a:lstStyle/>
            <a:p>
              <a:r>
                <a:rPr lang="en-US" sz="1350" dirty="0" err="1">
                  <a:solidFill>
                    <a:schemeClr val="accent2"/>
                  </a:solidFill>
                </a:rPr>
                <a:t>Nakwai</a:t>
              </a:r>
              <a:r>
                <a:rPr lang="en-US" sz="1350" dirty="0">
                  <a:solidFill>
                    <a:schemeClr val="accent2"/>
                  </a:solidFill>
                </a:rPr>
                <a:t> River System</a:t>
              </a:r>
              <a:endParaRPr lang="en-US" sz="1050" dirty="0"/>
            </a:p>
          </p:txBody>
        </p:sp>
      </p:grpSp>
      <p:grpSp>
        <p:nvGrpSpPr>
          <p:cNvPr id="10" name="Group 9">
            <a:extLst>
              <a:ext uri="{FF2B5EF4-FFF2-40B4-BE49-F238E27FC236}">
                <a16:creationId xmlns:a16="http://schemas.microsoft.com/office/drawing/2014/main" id="{66546087-864D-6088-E987-D0F719D2E14B}"/>
              </a:ext>
            </a:extLst>
          </p:cNvPr>
          <p:cNvGrpSpPr/>
          <p:nvPr/>
        </p:nvGrpSpPr>
        <p:grpSpPr>
          <a:xfrm>
            <a:off x="3798953" y="2051997"/>
            <a:ext cx="1900993" cy="793454"/>
            <a:chOff x="3541271" y="2735996"/>
            <a:chExt cx="2534657" cy="1057938"/>
          </a:xfrm>
          <a:noFill/>
        </p:grpSpPr>
        <p:cxnSp>
          <p:nvCxnSpPr>
            <p:cNvPr id="8" name="Curved Connector 7">
              <a:extLst>
                <a:ext uri="{FF2B5EF4-FFF2-40B4-BE49-F238E27FC236}">
                  <a16:creationId xmlns:a16="http://schemas.microsoft.com/office/drawing/2014/main" id="{E84D2E03-616E-5B34-0CEC-D2CA9EEA27B4}"/>
                </a:ext>
              </a:extLst>
            </p:cNvPr>
            <p:cNvCxnSpPr>
              <a:cxnSpLocks/>
            </p:cNvCxnSpPr>
            <p:nvPr/>
          </p:nvCxnSpPr>
          <p:spPr>
            <a:xfrm rot="5400000" flipH="1" flipV="1">
              <a:off x="3170462" y="3106805"/>
              <a:ext cx="1057938" cy="316319"/>
            </a:xfrm>
            <a:prstGeom prst="curvedConnector3">
              <a:avLst>
                <a:gd name="adj1" fmla="val 50000"/>
              </a:avLst>
            </a:prstGeom>
            <a:grpFill/>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2669FB2-1AA2-EAC2-C2E7-A1B7021EFC4B}"/>
                </a:ext>
              </a:extLst>
            </p:cNvPr>
            <p:cNvSpPr txBox="1"/>
            <p:nvPr/>
          </p:nvSpPr>
          <p:spPr>
            <a:xfrm>
              <a:off x="3675271" y="3290072"/>
              <a:ext cx="2400657" cy="400109"/>
            </a:xfrm>
            <a:prstGeom prst="rect">
              <a:avLst/>
            </a:prstGeom>
            <a:grpFill/>
          </p:spPr>
          <p:txBody>
            <a:bodyPr wrap="none" rtlCol="0">
              <a:spAutoFit/>
            </a:bodyPr>
            <a:lstStyle/>
            <a:p>
              <a:r>
                <a:rPr lang="en-US" sz="1350" dirty="0" err="1"/>
                <a:t>Kajong</a:t>
              </a:r>
              <a:r>
                <a:rPr lang="en-US" sz="1350" dirty="0"/>
                <a:t> River System</a:t>
              </a:r>
              <a:endParaRPr lang="en-US" sz="1050" dirty="0"/>
            </a:p>
          </p:txBody>
        </p:sp>
      </p:grpSp>
      <p:grpSp>
        <p:nvGrpSpPr>
          <p:cNvPr id="14" name="Group 13">
            <a:extLst>
              <a:ext uri="{FF2B5EF4-FFF2-40B4-BE49-F238E27FC236}">
                <a16:creationId xmlns:a16="http://schemas.microsoft.com/office/drawing/2014/main" id="{89FB1D0B-9C5C-4B37-AF9A-232E517A2C4F}"/>
              </a:ext>
            </a:extLst>
          </p:cNvPr>
          <p:cNvGrpSpPr/>
          <p:nvPr/>
        </p:nvGrpSpPr>
        <p:grpSpPr>
          <a:xfrm>
            <a:off x="1691640" y="2982610"/>
            <a:ext cx="1848583" cy="1068573"/>
            <a:chOff x="731520" y="3976813"/>
            <a:chExt cx="2464777" cy="1424764"/>
          </a:xfrm>
          <a:noFill/>
        </p:grpSpPr>
        <p:sp>
          <p:nvSpPr>
            <p:cNvPr id="12" name="TextBox 11">
              <a:extLst>
                <a:ext uri="{FF2B5EF4-FFF2-40B4-BE49-F238E27FC236}">
                  <a16:creationId xmlns:a16="http://schemas.microsoft.com/office/drawing/2014/main" id="{575D4F7A-712F-2837-5CB2-B9A8A210906B}"/>
                </a:ext>
              </a:extLst>
            </p:cNvPr>
            <p:cNvSpPr txBox="1"/>
            <p:nvPr/>
          </p:nvSpPr>
          <p:spPr>
            <a:xfrm>
              <a:off x="731520" y="4328160"/>
              <a:ext cx="2464777" cy="400109"/>
            </a:xfrm>
            <a:prstGeom prst="rect">
              <a:avLst/>
            </a:prstGeom>
            <a:grpFill/>
          </p:spPr>
          <p:txBody>
            <a:bodyPr wrap="none" rtlCol="0">
              <a:spAutoFit/>
            </a:bodyPr>
            <a:lstStyle/>
            <a:p>
              <a:r>
                <a:rPr lang="en-US" sz="1350" dirty="0" err="1">
                  <a:solidFill>
                    <a:schemeClr val="accent4">
                      <a:lumMod val="60000"/>
                      <a:lumOff val="40000"/>
                    </a:schemeClr>
                  </a:solidFill>
                </a:rPr>
                <a:t>Loperot</a:t>
              </a:r>
              <a:r>
                <a:rPr lang="en-US" sz="1350" dirty="0">
                  <a:solidFill>
                    <a:schemeClr val="accent4">
                      <a:lumMod val="60000"/>
                      <a:lumOff val="40000"/>
                    </a:schemeClr>
                  </a:solidFill>
                </a:rPr>
                <a:t> River System</a:t>
              </a:r>
              <a:endParaRPr lang="en-US" sz="1050" dirty="0"/>
            </a:p>
          </p:txBody>
        </p:sp>
        <p:cxnSp>
          <p:nvCxnSpPr>
            <p:cNvPr id="13" name="Curved Connector 12">
              <a:extLst>
                <a:ext uri="{FF2B5EF4-FFF2-40B4-BE49-F238E27FC236}">
                  <a16:creationId xmlns:a16="http://schemas.microsoft.com/office/drawing/2014/main" id="{BC7D12A6-919C-10E1-4F44-364F10177964}"/>
                </a:ext>
              </a:extLst>
            </p:cNvPr>
            <p:cNvCxnSpPr>
              <a:cxnSpLocks/>
            </p:cNvCxnSpPr>
            <p:nvPr/>
          </p:nvCxnSpPr>
          <p:spPr>
            <a:xfrm rot="5400000" flipH="1" flipV="1">
              <a:off x="2184340" y="4505783"/>
              <a:ext cx="1424764" cy="366824"/>
            </a:xfrm>
            <a:prstGeom prst="curvedConnector3">
              <a:avLst/>
            </a:prstGeom>
            <a:grpFill/>
            <a:ln w="8572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3BCE85C-0E4B-442B-6B27-23F897CDC843}"/>
              </a:ext>
            </a:extLst>
          </p:cNvPr>
          <p:cNvGrpSpPr/>
          <p:nvPr/>
        </p:nvGrpSpPr>
        <p:grpSpPr>
          <a:xfrm>
            <a:off x="4358640" y="1943100"/>
            <a:ext cx="3398520" cy="2865120"/>
            <a:chOff x="4287520" y="2590800"/>
            <a:chExt cx="4531360" cy="3820160"/>
          </a:xfrm>
        </p:grpSpPr>
        <p:cxnSp>
          <p:nvCxnSpPr>
            <p:cNvPr id="18" name="Curved Connector 17">
              <a:extLst>
                <a:ext uri="{FF2B5EF4-FFF2-40B4-BE49-F238E27FC236}">
                  <a16:creationId xmlns:a16="http://schemas.microsoft.com/office/drawing/2014/main" id="{EB3B238B-5D1C-72CD-9A40-32C6B0055037}"/>
                </a:ext>
              </a:extLst>
            </p:cNvPr>
            <p:cNvCxnSpPr>
              <a:cxnSpLocks/>
            </p:cNvCxnSpPr>
            <p:nvPr/>
          </p:nvCxnSpPr>
          <p:spPr>
            <a:xfrm>
              <a:off x="4287520" y="2590800"/>
              <a:ext cx="4531360" cy="3820160"/>
            </a:xfrm>
            <a:prstGeom prst="curvedConnector3">
              <a:avLst>
                <a:gd name="adj1" fmla="val 50000"/>
              </a:avLst>
            </a:prstGeom>
            <a:ln w="1270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FED0489-2AFA-AA4D-E8AD-026255EBB62D}"/>
                </a:ext>
              </a:extLst>
            </p:cNvPr>
            <p:cNvSpPr txBox="1"/>
            <p:nvPr/>
          </p:nvSpPr>
          <p:spPr>
            <a:xfrm>
              <a:off x="6807200" y="3810000"/>
              <a:ext cx="1317028" cy="553997"/>
            </a:xfrm>
            <a:prstGeom prst="rect">
              <a:avLst/>
            </a:prstGeom>
            <a:solidFill>
              <a:schemeClr val="tx1"/>
            </a:solidFill>
          </p:spPr>
          <p:txBody>
            <a:bodyPr wrap="none" rtlCol="0">
              <a:spAutoFit/>
            </a:bodyPr>
            <a:lstStyle/>
            <a:p>
              <a:r>
                <a:rPr lang="en-US" sz="1050" dirty="0">
                  <a:solidFill>
                    <a:schemeClr val="bg1"/>
                  </a:solidFill>
                </a:rPr>
                <a:t>Indian Ocean</a:t>
              </a:r>
            </a:p>
            <a:p>
              <a:r>
                <a:rPr lang="en-US" sz="1050" dirty="0">
                  <a:solidFill>
                    <a:schemeClr val="bg1"/>
                  </a:solidFill>
                </a:rPr>
                <a:t>Connection</a:t>
              </a:r>
            </a:p>
          </p:txBody>
        </p:sp>
      </p:grpSp>
      <p:grpSp>
        <p:nvGrpSpPr>
          <p:cNvPr id="23" name="Group 22">
            <a:extLst>
              <a:ext uri="{FF2B5EF4-FFF2-40B4-BE49-F238E27FC236}">
                <a16:creationId xmlns:a16="http://schemas.microsoft.com/office/drawing/2014/main" id="{28098629-0DDC-6FA6-9C03-DFD6DD997583}"/>
              </a:ext>
            </a:extLst>
          </p:cNvPr>
          <p:cNvGrpSpPr/>
          <p:nvPr/>
        </p:nvGrpSpPr>
        <p:grpSpPr>
          <a:xfrm>
            <a:off x="3882480" y="735596"/>
            <a:ext cx="1863001" cy="869212"/>
            <a:chOff x="3652639" y="980794"/>
            <a:chExt cx="2484001" cy="1158949"/>
          </a:xfrm>
          <a:noFill/>
        </p:grpSpPr>
        <p:sp>
          <p:nvSpPr>
            <p:cNvPr id="17" name="TextBox 16">
              <a:extLst>
                <a:ext uri="{FF2B5EF4-FFF2-40B4-BE49-F238E27FC236}">
                  <a16:creationId xmlns:a16="http://schemas.microsoft.com/office/drawing/2014/main" id="{68852D3E-0BE0-003B-0076-B9551979B097}"/>
                </a:ext>
              </a:extLst>
            </p:cNvPr>
            <p:cNvSpPr txBox="1"/>
            <p:nvPr/>
          </p:nvSpPr>
          <p:spPr>
            <a:xfrm>
              <a:off x="4132580" y="1252974"/>
              <a:ext cx="2004060" cy="677108"/>
            </a:xfrm>
            <a:prstGeom prst="rect">
              <a:avLst/>
            </a:prstGeom>
            <a:grpFill/>
          </p:spPr>
          <p:txBody>
            <a:bodyPr wrap="square">
              <a:spAutoFit/>
            </a:bodyPr>
            <a:lstStyle/>
            <a:p>
              <a:r>
                <a:rPr lang="en-US" sz="1350" dirty="0" err="1">
                  <a:solidFill>
                    <a:schemeClr val="accent1"/>
                  </a:solidFill>
                </a:rPr>
                <a:t>Buluk</a:t>
              </a:r>
              <a:r>
                <a:rPr lang="en-US" sz="1350" dirty="0">
                  <a:solidFill>
                    <a:schemeClr val="accent1"/>
                  </a:solidFill>
                </a:rPr>
                <a:t> River System</a:t>
              </a:r>
              <a:endParaRPr lang="en-US" sz="1050" dirty="0"/>
            </a:p>
          </p:txBody>
        </p:sp>
        <p:cxnSp>
          <p:nvCxnSpPr>
            <p:cNvPr id="15" name="Curved Connector 14">
              <a:extLst>
                <a:ext uri="{FF2B5EF4-FFF2-40B4-BE49-F238E27FC236}">
                  <a16:creationId xmlns:a16="http://schemas.microsoft.com/office/drawing/2014/main" id="{67B3301E-D0BD-A07D-0CEF-A08D66DD1A86}"/>
                </a:ext>
              </a:extLst>
            </p:cNvPr>
            <p:cNvCxnSpPr/>
            <p:nvPr/>
          </p:nvCxnSpPr>
          <p:spPr>
            <a:xfrm rot="5400000">
              <a:off x="3333662" y="1299771"/>
              <a:ext cx="1158949" cy="520995"/>
            </a:xfrm>
            <a:prstGeom prst="curvedConnector3">
              <a:avLst/>
            </a:prstGeom>
            <a:grpFill/>
            <a:ln w="85725">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3CFF7A3-51D1-6E6C-C8F9-426766E12BF4}"/>
              </a:ext>
            </a:extLst>
          </p:cNvPr>
          <p:cNvGrpSpPr/>
          <p:nvPr/>
        </p:nvGrpSpPr>
        <p:grpSpPr>
          <a:xfrm>
            <a:off x="1584960" y="1667442"/>
            <a:ext cx="2029915" cy="507831"/>
            <a:chOff x="589280" y="2223254"/>
            <a:chExt cx="2706553" cy="677108"/>
          </a:xfrm>
          <a:noFill/>
        </p:grpSpPr>
        <p:sp>
          <p:nvSpPr>
            <p:cNvPr id="25" name="TextBox 24">
              <a:extLst>
                <a:ext uri="{FF2B5EF4-FFF2-40B4-BE49-F238E27FC236}">
                  <a16:creationId xmlns:a16="http://schemas.microsoft.com/office/drawing/2014/main" id="{4974EF78-B1FD-7B95-710C-6CCEF2AFEDF2}"/>
                </a:ext>
              </a:extLst>
            </p:cNvPr>
            <p:cNvSpPr txBox="1"/>
            <p:nvPr/>
          </p:nvSpPr>
          <p:spPr>
            <a:xfrm>
              <a:off x="589280" y="2223254"/>
              <a:ext cx="2225040" cy="677108"/>
            </a:xfrm>
            <a:prstGeom prst="rect">
              <a:avLst/>
            </a:prstGeom>
            <a:grpFill/>
          </p:spPr>
          <p:txBody>
            <a:bodyPr wrap="square">
              <a:spAutoFit/>
            </a:bodyPr>
            <a:lstStyle/>
            <a:p>
              <a:r>
                <a:rPr lang="en-US" sz="1350" dirty="0" err="1">
                  <a:solidFill>
                    <a:srgbClr val="FF0000"/>
                  </a:solidFill>
                </a:rPr>
                <a:t>Kalatum</a:t>
              </a:r>
              <a:r>
                <a:rPr lang="en-US" sz="1350" dirty="0">
                  <a:solidFill>
                    <a:srgbClr val="FF0000"/>
                  </a:solidFill>
                </a:rPr>
                <a:t> River System</a:t>
              </a:r>
              <a:endParaRPr lang="en-US" sz="1050" dirty="0"/>
            </a:p>
          </p:txBody>
        </p:sp>
        <p:cxnSp>
          <p:nvCxnSpPr>
            <p:cNvPr id="26" name="Curved Connector 25">
              <a:extLst>
                <a:ext uri="{FF2B5EF4-FFF2-40B4-BE49-F238E27FC236}">
                  <a16:creationId xmlns:a16="http://schemas.microsoft.com/office/drawing/2014/main" id="{76E9A41F-00E7-8205-5135-AD2621ED9C1F}"/>
                </a:ext>
              </a:extLst>
            </p:cNvPr>
            <p:cNvCxnSpPr>
              <a:cxnSpLocks/>
            </p:cNvCxnSpPr>
            <p:nvPr/>
          </p:nvCxnSpPr>
          <p:spPr>
            <a:xfrm flipV="1">
              <a:off x="2088967" y="2522634"/>
              <a:ext cx="1206866" cy="235687"/>
            </a:xfrm>
            <a:prstGeom prst="curvedConnector3">
              <a:avLst>
                <a:gd name="adj1" fmla="val 44714"/>
              </a:avLst>
            </a:prstGeom>
            <a:grpFill/>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B10B88E1-4A2C-6074-BB60-54D9F1459253}"/>
              </a:ext>
            </a:extLst>
          </p:cNvPr>
          <p:cNvGrpSpPr/>
          <p:nvPr/>
        </p:nvGrpSpPr>
        <p:grpSpPr>
          <a:xfrm>
            <a:off x="1497330" y="2021515"/>
            <a:ext cx="2247085" cy="736686"/>
            <a:chOff x="472440" y="2695354"/>
            <a:chExt cx="2996113" cy="982247"/>
          </a:xfrm>
          <a:noFill/>
        </p:grpSpPr>
        <p:cxnSp>
          <p:nvCxnSpPr>
            <p:cNvPr id="11" name="Curved Connector 10">
              <a:extLst>
                <a:ext uri="{FF2B5EF4-FFF2-40B4-BE49-F238E27FC236}">
                  <a16:creationId xmlns:a16="http://schemas.microsoft.com/office/drawing/2014/main" id="{8F0998B7-34FA-8352-F3FB-2E66B7D2092F}"/>
                </a:ext>
              </a:extLst>
            </p:cNvPr>
            <p:cNvCxnSpPr>
              <a:cxnSpLocks/>
            </p:cNvCxnSpPr>
            <p:nvPr/>
          </p:nvCxnSpPr>
          <p:spPr>
            <a:xfrm flipV="1">
              <a:off x="2261687" y="2695354"/>
              <a:ext cx="1206866" cy="235687"/>
            </a:xfrm>
            <a:prstGeom prst="curvedConnector3">
              <a:avLst>
                <a:gd name="adj1" fmla="val 44714"/>
              </a:avLst>
            </a:prstGeom>
            <a:grpFill/>
            <a:ln w="857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D56C20C-7795-76EE-155C-AB40CCEC6FEA}"/>
                </a:ext>
              </a:extLst>
            </p:cNvPr>
            <p:cNvSpPr txBox="1"/>
            <p:nvPr/>
          </p:nvSpPr>
          <p:spPr>
            <a:xfrm>
              <a:off x="472440" y="3000494"/>
              <a:ext cx="2179320" cy="677107"/>
            </a:xfrm>
            <a:prstGeom prst="rect">
              <a:avLst/>
            </a:prstGeom>
            <a:grpFill/>
          </p:spPr>
          <p:txBody>
            <a:bodyPr wrap="square">
              <a:spAutoFit/>
            </a:bodyPr>
            <a:lstStyle/>
            <a:p>
              <a:r>
                <a:rPr lang="en-US" sz="1350" dirty="0" err="1">
                  <a:solidFill>
                    <a:schemeClr val="bg1">
                      <a:lumMod val="75000"/>
                    </a:schemeClr>
                  </a:solidFill>
                </a:rPr>
                <a:t>Turkwel</a:t>
              </a:r>
              <a:r>
                <a:rPr lang="en-US" sz="1350" dirty="0">
                  <a:solidFill>
                    <a:schemeClr val="bg1">
                      <a:lumMod val="75000"/>
                    </a:schemeClr>
                  </a:solidFill>
                </a:rPr>
                <a:t> River System</a:t>
              </a:r>
              <a:endParaRPr lang="en-US" sz="1050" dirty="0"/>
            </a:p>
          </p:txBody>
        </p:sp>
      </p:grpSp>
      <p:grpSp>
        <p:nvGrpSpPr>
          <p:cNvPr id="36" name="Group 35">
            <a:extLst>
              <a:ext uri="{FF2B5EF4-FFF2-40B4-BE49-F238E27FC236}">
                <a16:creationId xmlns:a16="http://schemas.microsoft.com/office/drawing/2014/main" id="{5F17E609-0EC3-F3DD-010B-272A0B69AA3A}"/>
              </a:ext>
            </a:extLst>
          </p:cNvPr>
          <p:cNvGrpSpPr/>
          <p:nvPr/>
        </p:nvGrpSpPr>
        <p:grpSpPr>
          <a:xfrm>
            <a:off x="1878330" y="2170856"/>
            <a:ext cx="1901190" cy="998825"/>
            <a:chOff x="980440" y="2894476"/>
            <a:chExt cx="2534920" cy="1331767"/>
          </a:xfrm>
          <a:noFill/>
        </p:grpSpPr>
        <p:cxnSp>
          <p:nvCxnSpPr>
            <p:cNvPr id="31" name="Curved Connector 30">
              <a:extLst>
                <a:ext uri="{FF2B5EF4-FFF2-40B4-BE49-F238E27FC236}">
                  <a16:creationId xmlns:a16="http://schemas.microsoft.com/office/drawing/2014/main" id="{35113143-C24D-4BB4-E3A9-A20E040A02CC}"/>
                </a:ext>
              </a:extLst>
            </p:cNvPr>
            <p:cNvCxnSpPr>
              <a:cxnSpLocks/>
            </p:cNvCxnSpPr>
            <p:nvPr/>
          </p:nvCxnSpPr>
          <p:spPr>
            <a:xfrm rot="16200000" flipV="1">
              <a:off x="2845066" y="3302265"/>
              <a:ext cx="1078084" cy="262505"/>
            </a:xfrm>
            <a:prstGeom prst="curvedConnector3">
              <a:avLst>
                <a:gd name="adj1" fmla="val 50000"/>
              </a:avLst>
            </a:prstGeom>
            <a:grpFill/>
            <a:ln w="857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8E6D1A8-7F23-A865-9377-54115B710806}"/>
                </a:ext>
              </a:extLst>
            </p:cNvPr>
            <p:cNvSpPr txBox="1"/>
            <p:nvPr/>
          </p:nvSpPr>
          <p:spPr>
            <a:xfrm>
              <a:off x="980440" y="3549135"/>
              <a:ext cx="2423160" cy="677108"/>
            </a:xfrm>
            <a:prstGeom prst="rect">
              <a:avLst/>
            </a:prstGeom>
            <a:grpFill/>
          </p:spPr>
          <p:txBody>
            <a:bodyPr wrap="square">
              <a:spAutoFit/>
            </a:bodyPr>
            <a:lstStyle/>
            <a:p>
              <a:r>
                <a:rPr lang="en-US" sz="1350" dirty="0" err="1">
                  <a:solidFill>
                    <a:srgbClr val="00B050"/>
                  </a:solidFill>
                </a:rPr>
                <a:t>Lothagam</a:t>
              </a:r>
              <a:r>
                <a:rPr lang="en-US" sz="1350" dirty="0">
                  <a:solidFill>
                    <a:srgbClr val="00B050"/>
                  </a:solidFill>
                </a:rPr>
                <a:t> River System</a:t>
              </a:r>
              <a:endParaRPr lang="en-US" sz="1050" dirty="0"/>
            </a:p>
          </p:txBody>
        </p:sp>
      </p:grpSp>
      <p:sp>
        <p:nvSpPr>
          <p:cNvPr id="37" name="TextBox 36">
            <a:extLst>
              <a:ext uri="{FF2B5EF4-FFF2-40B4-BE49-F238E27FC236}">
                <a16:creationId xmlns:a16="http://schemas.microsoft.com/office/drawing/2014/main" id="{997E5B87-8A52-E847-D022-AC214FC791B1}"/>
              </a:ext>
            </a:extLst>
          </p:cNvPr>
          <p:cNvSpPr txBox="1"/>
          <p:nvPr/>
        </p:nvSpPr>
        <p:spPr>
          <a:xfrm>
            <a:off x="4572000" y="215831"/>
            <a:ext cx="3429000" cy="461665"/>
          </a:xfrm>
          <a:prstGeom prst="rect">
            <a:avLst/>
          </a:prstGeom>
          <a:noFill/>
        </p:spPr>
        <p:txBody>
          <a:bodyPr wrap="square">
            <a:spAutoFit/>
          </a:bodyPr>
          <a:lstStyle/>
          <a:p>
            <a:pPr algn="ctr" defTabSz="342900">
              <a:buClrTx/>
              <a:defRPr/>
            </a:pPr>
            <a:r>
              <a:rPr lang="en-US" sz="2400" kern="1200" dirty="0">
                <a:solidFill>
                  <a:schemeClr val="bg1"/>
                </a:solidFill>
                <a:latin typeface="Calibri"/>
                <a:ea typeface="+mn-ea"/>
                <a:cs typeface="+mn-cs"/>
              </a:rPr>
              <a:t>Early Miocene Integration</a:t>
            </a:r>
          </a:p>
        </p:txBody>
      </p:sp>
    </p:spTree>
    <p:extLst>
      <p:ext uri="{BB962C8B-B14F-4D97-AF65-F5344CB8AC3E}">
        <p14:creationId xmlns:p14="http://schemas.microsoft.com/office/powerpoint/2010/main" val="151863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Box 1">
            <a:extLst>
              <a:ext uri="{FF2B5EF4-FFF2-40B4-BE49-F238E27FC236}">
                <a16:creationId xmlns:a16="http://schemas.microsoft.com/office/drawing/2014/main" id="{89E08D61-B68B-9F5D-773C-FE5374624AED}"/>
              </a:ext>
            </a:extLst>
          </p:cNvPr>
          <p:cNvSpPr txBox="1">
            <a:spLocks noChangeArrowheads="1"/>
          </p:cNvSpPr>
          <p:nvPr/>
        </p:nvSpPr>
        <p:spPr bwMode="auto">
          <a:xfrm>
            <a:off x="6294835" y="4925616"/>
            <a:ext cx="1717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685800" eaLnBrk="0" fontAlgn="base" hangingPunct="0">
              <a:spcBef>
                <a:spcPct val="0"/>
              </a:spcBef>
              <a:spcAft>
                <a:spcPct val="0"/>
              </a:spcAft>
              <a:buClrTx/>
              <a:buNone/>
            </a:pPr>
            <a:r>
              <a:rPr lang="en-US" altLang="en-US" sz="900" kern="1200">
                <a:solidFill>
                  <a:prstClr val="black"/>
                </a:solidFill>
                <a:latin typeface="Cambria" panose="02040503050406030204" pitchFamily="18" charset="0"/>
                <a:ea typeface="ＭＳ 明朝" panose="02020609040205080304" pitchFamily="49" charset="-128"/>
                <a:cs typeface="+mn-cs"/>
              </a:rPr>
              <a:t>after Brown &amp; McDougall 2011</a:t>
            </a:r>
            <a:endParaRPr lang="en-US" altLang="en-US" sz="1800" kern="1200">
              <a:solidFill>
                <a:prstClr val="black"/>
              </a:solidFill>
              <a:latin typeface="Cambria" panose="02040503050406030204" pitchFamily="18" charset="0"/>
              <a:ea typeface="ＭＳ 明朝" panose="02020609040205080304" pitchFamily="49" charset="-128"/>
              <a:cs typeface="+mn-cs"/>
            </a:endParaRPr>
          </a:p>
          <a:p>
            <a:pPr defTabSz="685800" eaLnBrk="0" fontAlgn="base" hangingPunct="0">
              <a:spcBef>
                <a:spcPct val="0"/>
              </a:spcBef>
              <a:spcAft>
                <a:spcPct val="0"/>
              </a:spcAft>
              <a:buClrTx/>
              <a:buNone/>
            </a:pPr>
            <a:endParaRPr lang="en-US" altLang="en-US" sz="900" kern="1200">
              <a:solidFill>
                <a:prstClr val="black"/>
              </a:solidFill>
              <a:latin typeface="Arial" panose="020B0604020202020204" pitchFamily="34" charset="0"/>
              <a:cs typeface="+mn-cs"/>
            </a:endParaRPr>
          </a:p>
        </p:txBody>
      </p:sp>
      <p:pic>
        <p:nvPicPr>
          <p:cNvPr id="122882" name="Picture 2">
            <a:extLst>
              <a:ext uri="{FF2B5EF4-FFF2-40B4-BE49-F238E27FC236}">
                <a16:creationId xmlns:a16="http://schemas.microsoft.com/office/drawing/2014/main" id="{97D2F3F5-5341-44FB-1B20-E629B0A077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17" r="49539"/>
          <a:stretch/>
        </p:blipFill>
        <p:spPr bwMode="auto">
          <a:xfrm>
            <a:off x="1223963" y="775250"/>
            <a:ext cx="2847975" cy="380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5">
            <a:extLst>
              <a:ext uri="{FF2B5EF4-FFF2-40B4-BE49-F238E27FC236}">
                <a16:creationId xmlns:a16="http://schemas.microsoft.com/office/drawing/2014/main" id="{0F24CD3D-D3AD-B626-1869-BCF0D942C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430"/>
          <a:stretch>
            <a:fillRect/>
          </a:stretch>
        </p:blipFill>
        <p:spPr bwMode="auto">
          <a:xfrm>
            <a:off x="5035154" y="311944"/>
            <a:ext cx="2796778" cy="407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53C41E9-3D77-8582-75F8-6DFBD45EF760}"/>
              </a:ext>
            </a:extLst>
          </p:cNvPr>
          <p:cNvSpPr>
            <a:spLocks noChangeArrowheads="1"/>
          </p:cNvSpPr>
          <p:nvPr/>
        </p:nvSpPr>
        <p:spPr bwMode="auto">
          <a:xfrm>
            <a:off x="5300663" y="1782367"/>
            <a:ext cx="870347" cy="1402556"/>
          </a:xfrm>
          <a:prstGeom prst="rect">
            <a:avLst/>
          </a:prstGeom>
          <a:solidFill>
            <a:srgbClr val="C3D69B">
              <a:alpha val="50195"/>
            </a:srgbClr>
          </a:solidFill>
          <a:ln>
            <a:noFill/>
          </a:ln>
          <a:effectLst>
            <a:outerShdw blurRad="40000" dist="23000" dir="5400000" rotWithShape="0">
              <a:srgbClr val="808080">
                <a:alpha val="34999"/>
              </a:srgbClr>
            </a:outerShdw>
          </a:effectLst>
        </p:spPr>
        <p:txBody>
          <a:bodyPr anchor="ctr"/>
          <a:lstStyle/>
          <a:p>
            <a:pPr algn="ctr" defTabSz="685800" eaLnBrk="0" fontAlgn="base" hangingPunct="0">
              <a:spcBef>
                <a:spcPct val="0"/>
              </a:spcBef>
              <a:spcAft>
                <a:spcPct val="0"/>
              </a:spcAft>
              <a:buClrTx/>
              <a:defRPr/>
            </a:pPr>
            <a:endParaRPr lang="en-US" sz="1800" kern="1200">
              <a:solidFill>
                <a:prstClr val="white"/>
              </a:solidFill>
              <a:latin typeface="Calibri"/>
              <a:ea typeface="ＭＳ Ｐゴシック" panose="020B0600070205080204" pitchFamily="34" charset="-128"/>
              <a:cs typeface="+mn-cs"/>
            </a:endParaRPr>
          </a:p>
        </p:txBody>
      </p:sp>
      <p:sp>
        <p:nvSpPr>
          <p:cNvPr id="122885" name="TextBox 6">
            <a:extLst>
              <a:ext uri="{FF2B5EF4-FFF2-40B4-BE49-F238E27FC236}">
                <a16:creationId xmlns:a16="http://schemas.microsoft.com/office/drawing/2014/main" id="{8F46D351-A265-19A3-D890-83FB7CE9341B}"/>
              </a:ext>
            </a:extLst>
          </p:cNvPr>
          <p:cNvSpPr txBox="1">
            <a:spLocks noChangeArrowheads="1"/>
          </p:cNvSpPr>
          <p:nvPr/>
        </p:nvSpPr>
        <p:spPr bwMode="auto">
          <a:xfrm>
            <a:off x="4256485" y="1003697"/>
            <a:ext cx="7232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685800" eaLnBrk="0" fontAlgn="base" hangingPunct="0">
              <a:spcBef>
                <a:spcPct val="0"/>
              </a:spcBef>
              <a:spcAft>
                <a:spcPct val="0"/>
              </a:spcAft>
              <a:buClrTx/>
              <a:buNone/>
            </a:pPr>
            <a:r>
              <a:rPr lang="en-US" altLang="en-US" sz="1050" b="1" kern="1200">
                <a:solidFill>
                  <a:prstClr val="black"/>
                </a:solidFill>
                <a:latin typeface="Arial" panose="020B0604020202020204" pitchFamily="34" charset="0"/>
                <a:cs typeface="+mn-cs"/>
              </a:rPr>
              <a:t>Napudet</a:t>
            </a:r>
          </a:p>
        </p:txBody>
      </p:sp>
      <p:sp>
        <p:nvSpPr>
          <p:cNvPr id="122886" name="TextBox 7">
            <a:extLst>
              <a:ext uri="{FF2B5EF4-FFF2-40B4-BE49-F238E27FC236}">
                <a16:creationId xmlns:a16="http://schemas.microsoft.com/office/drawing/2014/main" id="{30F9E9E3-8A73-CCE0-836A-4851F64E668B}"/>
              </a:ext>
            </a:extLst>
          </p:cNvPr>
          <p:cNvSpPr txBox="1">
            <a:spLocks noChangeArrowheads="1"/>
          </p:cNvSpPr>
          <p:nvPr/>
        </p:nvSpPr>
        <p:spPr bwMode="auto">
          <a:xfrm>
            <a:off x="4677966" y="2090738"/>
            <a:ext cx="44755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685800" eaLnBrk="0" fontAlgn="base" hangingPunct="0">
              <a:spcBef>
                <a:spcPct val="0"/>
              </a:spcBef>
              <a:spcAft>
                <a:spcPct val="0"/>
              </a:spcAft>
              <a:buClrTx/>
              <a:buNone/>
            </a:pPr>
            <a:r>
              <a:rPr lang="en-US" altLang="en-US" sz="1050" kern="1200" dirty="0">
                <a:solidFill>
                  <a:prstClr val="black"/>
                </a:solidFill>
                <a:latin typeface="Arial" panose="020B0604020202020204" pitchFamily="34" charset="0"/>
                <a:cs typeface="+mn-cs"/>
              </a:rPr>
              <a:t>13.3</a:t>
            </a:r>
          </a:p>
        </p:txBody>
      </p:sp>
      <p:pic>
        <p:nvPicPr>
          <p:cNvPr id="122887" name="Picture 9">
            <a:extLst>
              <a:ext uri="{FF2B5EF4-FFF2-40B4-BE49-F238E27FC236}">
                <a16:creationId xmlns:a16="http://schemas.microsoft.com/office/drawing/2014/main" id="{CAE30D79-477B-7AA0-755B-E7617D526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003" t="70538" r="55376" b="19402"/>
          <a:stretch>
            <a:fillRect/>
          </a:stretch>
        </p:blipFill>
        <p:spPr bwMode="auto">
          <a:xfrm>
            <a:off x="4307681" y="2140744"/>
            <a:ext cx="429816"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8" name="Picture 10">
            <a:extLst>
              <a:ext uri="{FF2B5EF4-FFF2-40B4-BE49-F238E27FC236}">
                <a16:creationId xmlns:a16="http://schemas.microsoft.com/office/drawing/2014/main" id="{B80F0430-D559-330B-FD00-2F7F00F5D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003" t="73265" r="55376" b="19402"/>
          <a:stretch>
            <a:fillRect/>
          </a:stretch>
        </p:blipFill>
        <p:spPr bwMode="auto">
          <a:xfrm>
            <a:off x="4308873" y="1331119"/>
            <a:ext cx="431006" cy="29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E6853F8-D5D4-2742-CF48-CEBEFDDE815A}"/>
              </a:ext>
            </a:extLst>
          </p:cNvPr>
          <p:cNvSpPr>
            <a:spLocks noChangeArrowheads="1"/>
          </p:cNvSpPr>
          <p:nvPr/>
        </p:nvSpPr>
        <p:spPr bwMode="auto">
          <a:xfrm>
            <a:off x="4410075" y="1495425"/>
            <a:ext cx="153591" cy="654844"/>
          </a:xfrm>
          <a:prstGeom prst="rect">
            <a:avLst/>
          </a:prstGeom>
          <a:blipFill dpi="0" rotWithShape="0">
            <a:blip r:embed="rId3"/>
            <a:srcRect/>
            <a:tile tx="0" ty="0" sx="100000" sy="100000" flip="none" algn="tl"/>
          </a:blip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685800" eaLnBrk="0" fontAlgn="base" hangingPunct="0">
              <a:spcBef>
                <a:spcPct val="0"/>
              </a:spcBef>
              <a:spcAft>
                <a:spcPct val="0"/>
              </a:spcAft>
              <a:buClrTx/>
              <a:defRPr/>
            </a:pPr>
            <a:endParaRPr lang="en-US" sz="1800" kern="1200">
              <a:solidFill>
                <a:prstClr val="white"/>
              </a:solidFill>
              <a:latin typeface="Calibri"/>
              <a:ea typeface="ＭＳ Ｐゴシック" panose="020B0600070205080204" pitchFamily="34" charset="-128"/>
              <a:cs typeface="+mn-cs"/>
            </a:endParaRPr>
          </a:p>
        </p:txBody>
      </p:sp>
      <p:sp>
        <p:nvSpPr>
          <p:cNvPr id="13" name="Rectangle 12">
            <a:extLst>
              <a:ext uri="{FF2B5EF4-FFF2-40B4-BE49-F238E27FC236}">
                <a16:creationId xmlns:a16="http://schemas.microsoft.com/office/drawing/2014/main" id="{BD69CCBA-0D2A-8C3D-7FF7-B9D9614B19FE}"/>
              </a:ext>
            </a:extLst>
          </p:cNvPr>
          <p:cNvSpPr>
            <a:spLocks noChangeArrowheads="1"/>
          </p:cNvSpPr>
          <p:nvPr/>
        </p:nvSpPr>
        <p:spPr bwMode="auto">
          <a:xfrm>
            <a:off x="4268391" y="1496616"/>
            <a:ext cx="870347" cy="653653"/>
          </a:xfrm>
          <a:prstGeom prst="rect">
            <a:avLst/>
          </a:prstGeom>
          <a:solidFill>
            <a:srgbClr val="C3D69B">
              <a:alpha val="50195"/>
            </a:srgbClr>
          </a:solidFill>
          <a:ln>
            <a:noFill/>
          </a:ln>
          <a:effectLst>
            <a:outerShdw blurRad="40000" dist="23000" dir="5400000" rotWithShape="0">
              <a:srgbClr val="808080">
                <a:alpha val="34999"/>
              </a:srgbClr>
            </a:outerShdw>
          </a:effectLst>
        </p:spPr>
        <p:txBody>
          <a:bodyPr anchor="ctr"/>
          <a:lstStyle/>
          <a:p>
            <a:pPr algn="ctr" defTabSz="685800" eaLnBrk="0" fontAlgn="base" hangingPunct="0">
              <a:spcBef>
                <a:spcPct val="0"/>
              </a:spcBef>
              <a:spcAft>
                <a:spcPct val="0"/>
              </a:spcAft>
              <a:buClrTx/>
              <a:defRPr/>
            </a:pPr>
            <a:endParaRPr lang="en-US" sz="1800" kern="1200">
              <a:solidFill>
                <a:prstClr val="white"/>
              </a:solidFill>
              <a:latin typeface="Calibri"/>
              <a:ea typeface="ＭＳ Ｐゴシック" panose="020B0600070205080204" pitchFamily="34" charset="-128"/>
              <a:cs typeface="+mn-cs"/>
            </a:endParaRPr>
          </a:p>
        </p:txBody>
      </p:sp>
      <p:sp>
        <p:nvSpPr>
          <p:cNvPr id="122891" name="TextBox 13">
            <a:extLst>
              <a:ext uri="{FF2B5EF4-FFF2-40B4-BE49-F238E27FC236}">
                <a16:creationId xmlns:a16="http://schemas.microsoft.com/office/drawing/2014/main" id="{0A66B643-6398-83F7-8DF9-F995A39D2362}"/>
              </a:ext>
            </a:extLst>
          </p:cNvPr>
          <p:cNvSpPr txBox="1">
            <a:spLocks noChangeArrowheads="1"/>
          </p:cNvSpPr>
          <p:nvPr/>
        </p:nvSpPr>
        <p:spPr bwMode="auto">
          <a:xfrm rot="16200000">
            <a:off x="3964549" y="1720527"/>
            <a:ext cx="6719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685800" eaLnBrk="0" fontAlgn="base" hangingPunct="0">
              <a:spcBef>
                <a:spcPct val="0"/>
              </a:spcBef>
              <a:spcAft>
                <a:spcPct val="0"/>
              </a:spcAft>
              <a:buClrTx/>
              <a:buNone/>
            </a:pPr>
            <a:r>
              <a:rPr lang="en-US" altLang="en-US" sz="900" kern="1200">
                <a:solidFill>
                  <a:prstClr val="black"/>
                </a:solidFill>
                <a:latin typeface="Arial" panose="020B0604020202020204" pitchFamily="34" charset="0"/>
                <a:cs typeface="+mn-cs"/>
              </a:rPr>
              <a:t>Emunyan</a:t>
            </a:r>
          </a:p>
        </p:txBody>
      </p:sp>
      <p:sp>
        <p:nvSpPr>
          <p:cNvPr id="2" name="Rectangle 1">
            <a:extLst>
              <a:ext uri="{FF2B5EF4-FFF2-40B4-BE49-F238E27FC236}">
                <a16:creationId xmlns:a16="http://schemas.microsoft.com/office/drawing/2014/main" id="{17BECDC8-5741-6720-B6FA-559742D12602}"/>
              </a:ext>
            </a:extLst>
          </p:cNvPr>
          <p:cNvSpPr>
            <a:spLocks noChangeArrowheads="1"/>
          </p:cNvSpPr>
          <p:nvPr/>
        </p:nvSpPr>
        <p:spPr bwMode="auto">
          <a:xfrm>
            <a:off x="3116178" y="3946421"/>
            <a:ext cx="471488" cy="881063"/>
          </a:xfrm>
          <a:prstGeom prst="rect">
            <a:avLst/>
          </a:prstGeom>
          <a:solidFill>
            <a:srgbClr val="C3D69B">
              <a:alpha val="50195"/>
            </a:srgbClr>
          </a:solidFill>
          <a:ln>
            <a:noFill/>
          </a:ln>
          <a:effectLst>
            <a:outerShdw blurRad="40000" dist="23000" dir="5400000" rotWithShape="0">
              <a:srgbClr val="808080">
                <a:alpha val="34999"/>
              </a:srgbClr>
            </a:outerShdw>
          </a:effectLst>
        </p:spPr>
        <p:txBody>
          <a:bodyPr anchor="ctr"/>
          <a:lstStyle/>
          <a:p>
            <a:pPr algn="ctr" defTabSz="342900">
              <a:buClrTx/>
              <a:defRPr/>
            </a:pPr>
            <a:endParaRPr lang="en-US" sz="1350" kern="1200">
              <a:solidFill>
                <a:prstClr val="white"/>
              </a:solidFill>
              <a:latin typeface="Calibri"/>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70B86F29-54A8-8239-387D-CAB0297EF399}"/>
              </a:ext>
            </a:extLst>
          </p:cNvPr>
          <p:cNvSpPr txBox="1"/>
          <p:nvPr/>
        </p:nvSpPr>
        <p:spPr>
          <a:xfrm>
            <a:off x="3601452" y="4243137"/>
            <a:ext cx="1965603" cy="307777"/>
          </a:xfrm>
          <a:prstGeom prst="rect">
            <a:avLst/>
          </a:prstGeom>
          <a:noFill/>
        </p:spPr>
        <p:txBody>
          <a:bodyPr wrap="none" rtlCol="0">
            <a:spAutoFit/>
          </a:bodyPr>
          <a:lstStyle/>
          <a:p>
            <a:r>
              <a:rPr lang="en-US" dirty="0"/>
              <a:t>fossil-bearing intervals</a:t>
            </a:r>
          </a:p>
        </p:txBody>
      </p:sp>
      <p:sp>
        <p:nvSpPr>
          <p:cNvPr id="4" name="TextBox 3">
            <a:extLst>
              <a:ext uri="{FF2B5EF4-FFF2-40B4-BE49-F238E27FC236}">
                <a16:creationId xmlns:a16="http://schemas.microsoft.com/office/drawing/2014/main" id="{D5966658-FFD2-339D-68B4-BC85D346150C}"/>
              </a:ext>
            </a:extLst>
          </p:cNvPr>
          <p:cNvSpPr txBox="1"/>
          <p:nvPr/>
        </p:nvSpPr>
        <p:spPr>
          <a:xfrm>
            <a:off x="360450" y="171606"/>
            <a:ext cx="1978427" cy="415498"/>
          </a:xfrm>
          <a:prstGeom prst="rect">
            <a:avLst/>
          </a:prstGeom>
          <a:noFill/>
        </p:spPr>
        <p:txBody>
          <a:bodyPr wrap="none">
            <a:spAutoFit/>
          </a:bodyPr>
          <a:lstStyle/>
          <a:p>
            <a:pPr defTabSz="342900">
              <a:buClrTx/>
              <a:defRPr/>
            </a:pPr>
            <a:r>
              <a:rPr lang="en-US" sz="2100" kern="1200" dirty="0">
                <a:solidFill>
                  <a:prstClr val="black"/>
                </a:solidFill>
                <a:latin typeface="Calibri"/>
                <a:ea typeface="ＭＳ Ｐゴシック" panose="020B0600070205080204" pitchFamily="34" charset="-128"/>
                <a:cs typeface="+mn-cs"/>
              </a:rPr>
              <a:t>Middle Miocene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IMG_8797">
            <a:extLst>
              <a:ext uri="{FF2B5EF4-FFF2-40B4-BE49-F238E27FC236}">
                <a16:creationId xmlns:a16="http://schemas.microsoft.com/office/drawing/2014/main" id="{913FE45A-60A0-B843-B349-39C7D3F16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Box 2">
            <a:extLst>
              <a:ext uri="{FF2B5EF4-FFF2-40B4-BE49-F238E27FC236}">
                <a16:creationId xmlns:a16="http://schemas.microsoft.com/office/drawing/2014/main" id="{9BC0F4A3-837E-C74B-AC2F-A0CD13322500}"/>
              </a:ext>
            </a:extLst>
          </p:cNvPr>
          <p:cNvSpPr txBox="1">
            <a:spLocks noChangeArrowheads="1"/>
          </p:cNvSpPr>
          <p:nvPr/>
        </p:nvSpPr>
        <p:spPr bwMode="auto">
          <a:xfrm>
            <a:off x="7081482" y="62883"/>
            <a:ext cx="18245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algn="ctr" defTabSz="685800" fontAlgn="base">
              <a:spcBef>
                <a:spcPct val="0"/>
              </a:spcBef>
              <a:spcAft>
                <a:spcPct val="0"/>
              </a:spcAft>
              <a:buClrTx/>
              <a:buSzTx/>
              <a:buNone/>
            </a:pPr>
            <a:r>
              <a:rPr lang="en-US" altLang="en-US" sz="1800" kern="1200" dirty="0" err="1">
                <a:solidFill>
                  <a:srgbClr val="000000"/>
                </a:solidFill>
              </a:rPr>
              <a:t>Napudet</a:t>
            </a:r>
            <a:r>
              <a:rPr lang="en-US" altLang="en-US" sz="1800" kern="1200" dirty="0">
                <a:solidFill>
                  <a:srgbClr val="000000"/>
                </a:solidFill>
              </a:rPr>
              <a:t>, Kenya</a:t>
            </a:r>
          </a:p>
          <a:p>
            <a:pPr algn="ctr" defTabSz="685800" fontAlgn="base">
              <a:spcBef>
                <a:spcPct val="0"/>
              </a:spcBef>
              <a:spcAft>
                <a:spcPct val="0"/>
              </a:spcAft>
              <a:buClrTx/>
              <a:buSzTx/>
              <a:buNone/>
            </a:pPr>
            <a:r>
              <a:rPr lang="en-US" altLang="en-US" sz="1800" kern="1200" dirty="0">
                <a:solidFill>
                  <a:srgbClr val="000000"/>
                </a:solidFill>
              </a:rPr>
              <a:t>Middle Miocene </a:t>
            </a:r>
          </a:p>
          <a:p>
            <a:pPr algn="ctr" defTabSz="685800" fontAlgn="base">
              <a:spcBef>
                <a:spcPct val="0"/>
              </a:spcBef>
              <a:spcAft>
                <a:spcPct val="0"/>
              </a:spcAft>
              <a:buClrTx/>
              <a:buSzTx/>
              <a:buNone/>
            </a:pPr>
            <a:r>
              <a:rPr lang="en-US" altLang="en-US" sz="1800" kern="1200" dirty="0">
                <a:solidFill>
                  <a:srgbClr val="000000"/>
                </a:solidFill>
              </a:rPr>
              <a:t>13 Ma</a:t>
            </a:r>
          </a:p>
        </p:txBody>
      </p:sp>
      <p:pic>
        <p:nvPicPr>
          <p:cNvPr id="2" name="Picture 1">
            <a:extLst>
              <a:ext uri="{FF2B5EF4-FFF2-40B4-BE49-F238E27FC236}">
                <a16:creationId xmlns:a16="http://schemas.microsoft.com/office/drawing/2014/main" id="{41C2FBAE-6098-5636-0F95-6EE8F757BC4D}"/>
              </a:ext>
            </a:extLst>
          </p:cNvPr>
          <p:cNvPicPr>
            <a:picLocks noChangeAspect="1"/>
          </p:cNvPicPr>
          <p:nvPr/>
        </p:nvPicPr>
        <p:blipFill>
          <a:blip r:embed="rId3"/>
          <a:stretch>
            <a:fillRect/>
          </a:stretch>
        </p:blipFill>
        <p:spPr>
          <a:xfrm>
            <a:off x="666169" y="0"/>
            <a:ext cx="1192202" cy="5143500"/>
          </a:xfrm>
          <a:prstGeom prst="rect">
            <a:avLst/>
          </a:prstGeom>
        </p:spPr>
      </p:pic>
      <p:sp>
        <p:nvSpPr>
          <p:cNvPr id="3" name="TextBox 2">
            <a:extLst>
              <a:ext uri="{FF2B5EF4-FFF2-40B4-BE49-F238E27FC236}">
                <a16:creationId xmlns:a16="http://schemas.microsoft.com/office/drawing/2014/main" id="{317F2BB3-4BFF-9AD6-5FEE-018B0280C234}"/>
              </a:ext>
            </a:extLst>
          </p:cNvPr>
          <p:cNvSpPr txBox="1"/>
          <p:nvPr/>
        </p:nvSpPr>
        <p:spPr>
          <a:xfrm>
            <a:off x="2414336" y="3697531"/>
            <a:ext cx="2975811" cy="1323439"/>
          </a:xfrm>
          <a:prstGeom prst="rect">
            <a:avLst/>
          </a:prstGeom>
          <a:solidFill>
            <a:srgbClr val="FFF200"/>
          </a:solidFill>
        </p:spPr>
        <p:txBody>
          <a:bodyPr wrap="square" rtlCol="0">
            <a:spAutoFit/>
          </a:bodyPr>
          <a:lstStyle/>
          <a:p>
            <a:r>
              <a:rPr lang="en-US" sz="1600" dirty="0"/>
              <a:t>Miocene Volcanics</a:t>
            </a:r>
          </a:p>
          <a:p>
            <a:endParaRPr lang="en-US" sz="1600" dirty="0"/>
          </a:p>
          <a:p>
            <a:r>
              <a:rPr lang="en-US" sz="1600" dirty="0"/>
              <a:t>pyroclastics and paleosols</a:t>
            </a:r>
          </a:p>
          <a:p>
            <a:endParaRPr lang="en-US" sz="1600" dirty="0"/>
          </a:p>
          <a:p>
            <a:r>
              <a:rPr lang="en-US" sz="1600" dirty="0"/>
              <a:t>with associated fossils</a:t>
            </a:r>
          </a:p>
        </p:txBody>
      </p:sp>
    </p:spTree>
    <p:extLst>
      <p:ext uri="{BB962C8B-B14F-4D97-AF65-F5344CB8AC3E}">
        <p14:creationId xmlns:p14="http://schemas.microsoft.com/office/powerpoint/2010/main" val="2730564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66C516-892D-DF20-459D-5803926B8344}"/>
              </a:ext>
            </a:extLst>
          </p:cNvPr>
          <p:cNvSpPr txBox="1"/>
          <p:nvPr/>
        </p:nvSpPr>
        <p:spPr>
          <a:xfrm>
            <a:off x="6294835" y="4925616"/>
            <a:ext cx="1723549" cy="369332"/>
          </a:xfrm>
          <a:prstGeom prst="rect">
            <a:avLst/>
          </a:prstGeom>
          <a:noFill/>
        </p:spPr>
        <p:txBody>
          <a:bodyPr wrap="none">
            <a:spAutoFit/>
          </a:bodyPr>
          <a:lstStyle/>
          <a:p>
            <a:pPr defTabSz="342900">
              <a:buClrTx/>
              <a:defRPr/>
            </a:pPr>
            <a:r>
              <a:rPr lang="en-US" sz="900" kern="1200" dirty="0">
                <a:solidFill>
                  <a:prstClr val="black"/>
                </a:solidFill>
                <a:latin typeface="Cambria"/>
                <a:ea typeface="ＭＳ 明朝"/>
                <a:cs typeface="Times New Roman"/>
              </a:rPr>
              <a:t>from Brown &amp; McDougall 2011</a:t>
            </a:r>
            <a:endParaRPr lang="en-US" sz="1800" kern="1200" dirty="0">
              <a:solidFill>
                <a:prstClr val="black"/>
              </a:solidFill>
              <a:latin typeface="Cambria"/>
              <a:ea typeface="ＭＳ 明朝"/>
              <a:cs typeface="Times New Roman"/>
            </a:endParaRPr>
          </a:p>
          <a:p>
            <a:pPr defTabSz="342900">
              <a:buClrTx/>
              <a:defRPr/>
            </a:pPr>
            <a:endParaRPr lang="en-US" sz="900" kern="1200" dirty="0">
              <a:solidFill>
                <a:prstClr val="black"/>
              </a:solidFill>
              <a:latin typeface="Calibri"/>
              <a:ea typeface="ＭＳ Ｐゴシック" panose="020B0600070205080204" pitchFamily="34" charset="-128"/>
              <a:cs typeface="+mn-cs"/>
            </a:endParaRPr>
          </a:p>
        </p:txBody>
      </p:sp>
      <p:pic>
        <p:nvPicPr>
          <p:cNvPr id="124930" name="Picture 2">
            <a:extLst>
              <a:ext uri="{FF2B5EF4-FFF2-40B4-BE49-F238E27FC236}">
                <a16:creationId xmlns:a16="http://schemas.microsoft.com/office/drawing/2014/main" id="{230B2B51-7762-CE46-C34B-F5286F93F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053"/>
          <a:stretch>
            <a:fillRect/>
          </a:stretch>
        </p:blipFill>
        <p:spPr bwMode="auto">
          <a:xfrm>
            <a:off x="3379304" y="181389"/>
            <a:ext cx="2824163"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0A609A1-4144-9227-0109-1FB3EDDFEE86}"/>
              </a:ext>
            </a:extLst>
          </p:cNvPr>
          <p:cNvSpPr txBox="1"/>
          <p:nvPr/>
        </p:nvSpPr>
        <p:spPr>
          <a:xfrm>
            <a:off x="360450" y="171606"/>
            <a:ext cx="1890261" cy="415498"/>
          </a:xfrm>
          <a:prstGeom prst="rect">
            <a:avLst/>
          </a:prstGeom>
          <a:noFill/>
        </p:spPr>
        <p:txBody>
          <a:bodyPr wrap="none">
            <a:spAutoFit/>
          </a:bodyPr>
          <a:lstStyle/>
          <a:p>
            <a:pPr defTabSz="342900">
              <a:buClrTx/>
              <a:defRPr/>
            </a:pPr>
            <a:r>
              <a:rPr lang="en-US" sz="2100" kern="1200" dirty="0">
                <a:solidFill>
                  <a:prstClr val="black"/>
                </a:solidFill>
                <a:latin typeface="Calibri"/>
                <a:ea typeface="ＭＳ Ｐゴシック" panose="020B0600070205080204" pitchFamily="34" charset="-128"/>
                <a:cs typeface="+mn-cs"/>
              </a:rPr>
              <a:t>Upper Miocene</a:t>
            </a:r>
          </a:p>
        </p:txBody>
      </p:sp>
      <p:sp>
        <p:nvSpPr>
          <p:cNvPr id="5" name="Rectangle 4">
            <a:extLst>
              <a:ext uri="{FF2B5EF4-FFF2-40B4-BE49-F238E27FC236}">
                <a16:creationId xmlns:a16="http://schemas.microsoft.com/office/drawing/2014/main" id="{DD560295-9F61-B8B2-4494-2A15FFDEF1D2}"/>
              </a:ext>
            </a:extLst>
          </p:cNvPr>
          <p:cNvSpPr>
            <a:spLocks noChangeArrowheads="1"/>
          </p:cNvSpPr>
          <p:nvPr/>
        </p:nvSpPr>
        <p:spPr bwMode="auto">
          <a:xfrm>
            <a:off x="4501690" y="1164432"/>
            <a:ext cx="635794" cy="3184922"/>
          </a:xfrm>
          <a:prstGeom prst="rect">
            <a:avLst/>
          </a:prstGeom>
          <a:solidFill>
            <a:srgbClr val="C3D69B">
              <a:alpha val="50195"/>
            </a:srgbClr>
          </a:solidFill>
          <a:ln>
            <a:noFill/>
          </a:ln>
          <a:effectLst>
            <a:outerShdw blurRad="40000" dist="23000" dir="5400000" rotWithShape="0">
              <a:srgbClr val="808080">
                <a:alpha val="34999"/>
              </a:srgbClr>
            </a:outerShdw>
          </a:effectLst>
        </p:spPr>
        <p:txBody>
          <a:bodyPr anchor="ctr"/>
          <a:lstStyle/>
          <a:p>
            <a:pPr algn="ctr" defTabSz="342900">
              <a:buClrTx/>
              <a:defRPr/>
            </a:pPr>
            <a:endParaRPr lang="en-US" sz="1350" kern="1200">
              <a:solidFill>
                <a:prstClr val="white"/>
              </a:solidFill>
              <a:latin typeface="Calibri"/>
              <a:ea typeface="ＭＳ Ｐゴシック" panose="020B0600070205080204" pitchFamily="34" charset="-128"/>
              <a:cs typeface="+mn-cs"/>
            </a:endParaRPr>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2519</TotalTime>
  <Words>673</Words>
  <Application>Microsoft Macintosh PowerPoint</Application>
  <PresentationFormat>On-screen Show (16:9)</PresentationFormat>
  <Paragraphs>106</Paragraphs>
  <Slides>21</Slides>
  <Notes>5</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21</vt:i4>
      </vt:variant>
    </vt:vector>
  </HeadingPairs>
  <TitlesOfParts>
    <vt:vector size="42" baseType="lpstr">
      <vt:lpstr>Cambria</vt:lpstr>
      <vt:lpstr>Open Sans</vt:lpstr>
      <vt:lpstr>Arial</vt:lpstr>
      <vt:lpstr>Merriweather Sans</vt:lpstr>
      <vt:lpstr>Calibri</vt:lpstr>
      <vt:lpstr>Roboto</vt:lpstr>
      <vt:lpstr>Wingdings</vt:lpstr>
      <vt:lpstr>Merriweather</vt:lpstr>
      <vt:lpstr>Aptos Display</vt:lpstr>
      <vt:lpstr>Aptos</vt:lpstr>
      <vt:lpstr>ＭＳ Ｐゴシック</vt:lpstr>
      <vt:lpstr>Tropic</vt:lpstr>
      <vt:lpstr>Office Theme</vt:lpstr>
      <vt:lpstr>2_Blank Presentation</vt:lpstr>
      <vt:lpstr>2_Default Design</vt:lpstr>
      <vt:lpstr>3_Default Design</vt:lpstr>
      <vt:lpstr>1_Office Theme</vt:lpstr>
      <vt:lpstr>4_Default Design</vt:lpstr>
      <vt:lpstr>2_Office Theme</vt:lpstr>
      <vt:lpstr>4_Office Theme</vt:lpstr>
      <vt:lpstr>5_Office Theme</vt:lpstr>
      <vt:lpstr>STRATIGRAPHIC EVOLUTION OF THE TURKANA BASIN, EASTERN AFRICA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Deep Drilling in the Turkana Basin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Craig Feibel</cp:lastModifiedBy>
  <cp:revision>43</cp:revision>
  <dcterms:modified xsi:type="dcterms:W3CDTF">2024-10-08T19:08:03Z</dcterms:modified>
</cp:coreProperties>
</file>