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76" r:id="rId4"/>
    <p:sldId id="268" r:id="rId5"/>
    <p:sldId id="269" r:id="rId6"/>
    <p:sldId id="277" r:id="rId7"/>
    <p:sldId id="279" r:id="rId8"/>
    <p:sldId id="280" r:id="rId9"/>
    <p:sldId id="275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0B6B3-F467-468B-9707-47CEE5C6CDD6}" v="92" dt="2024-10-07T19:55:40.597"/>
  </p1510:revLst>
</p1510:revInfo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760" autoAdjust="0"/>
  </p:normalViewPr>
  <p:slideViewPr>
    <p:cSldViewPr snapToGrid="0">
      <p:cViewPr varScale="1">
        <p:scale>
          <a:sx n="80" d="100"/>
          <a:sy n="80" d="100"/>
        </p:scale>
        <p:origin x="17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n, Elizabeth" userId="S::n00956593@unf.edu::283f5e94-f8da-491c-95a9-a9af6cb181ef" providerId="AD" clId="Web-{CF46F91A-C5D7-A201-F9C4-67561BF851EE}"/>
    <pc:docChg chg="addSld delSld modSld">
      <pc:chgData name="Brown, Elizabeth" userId="S::n00956593@unf.edu::283f5e94-f8da-491c-95a9-a9af6cb181ef" providerId="AD" clId="Web-{CF46F91A-C5D7-A201-F9C4-67561BF851EE}" dt="2024-09-16T16:20:40.077" v="97"/>
      <pc:docMkLst>
        <pc:docMk/>
      </pc:docMkLst>
      <pc:sldChg chg="del">
        <pc:chgData name="Brown, Elizabeth" userId="S::n00956593@unf.edu::283f5e94-f8da-491c-95a9-a9af6cb181ef" providerId="AD" clId="Web-{CF46F91A-C5D7-A201-F9C4-67561BF851EE}" dt="2024-09-16T16:20:40.077" v="97"/>
        <pc:sldMkLst>
          <pc:docMk/>
          <pc:sldMk cId="252375620" sldId="273"/>
        </pc:sldMkLst>
      </pc:sldChg>
      <pc:sldChg chg="addSp delSp modSp del mod setBg modNotes">
        <pc:chgData name="Brown, Elizabeth" userId="S::n00956593@unf.edu::283f5e94-f8da-491c-95a9-a9af6cb181ef" providerId="AD" clId="Web-{CF46F91A-C5D7-A201-F9C4-67561BF851EE}" dt="2024-09-16T16:20:28.796" v="95"/>
        <pc:sldMkLst>
          <pc:docMk/>
          <pc:sldMk cId="1796274606" sldId="278"/>
        </pc:sldMkLst>
        <pc:spChg chg="mod">
          <ac:chgData name="Brown, Elizabeth" userId="S::n00956593@unf.edu::283f5e94-f8da-491c-95a9-a9af6cb181ef" providerId="AD" clId="Web-{CF46F91A-C5D7-A201-F9C4-67561BF851EE}" dt="2024-09-16T15:44:38.434" v="92"/>
          <ac:spMkLst>
            <pc:docMk/>
            <pc:sldMk cId="1796274606" sldId="278"/>
            <ac:spMk id="2" creationId="{A57F12BE-5D5B-6860-7304-B1F620F56A32}"/>
          </ac:spMkLst>
        </pc:spChg>
        <pc:spChg chg="mod">
          <ac:chgData name="Brown, Elizabeth" userId="S::n00956593@unf.edu::283f5e94-f8da-491c-95a9-a9af6cb181ef" providerId="AD" clId="Web-{CF46F91A-C5D7-A201-F9C4-67561BF851EE}" dt="2024-09-16T15:44:38.434" v="92"/>
          <ac:spMkLst>
            <pc:docMk/>
            <pc:sldMk cId="1796274606" sldId="278"/>
            <ac:spMk id="3" creationId="{A9C3D30A-4375-0558-98FC-B7BE54CCEA6E}"/>
          </ac:spMkLst>
        </pc:spChg>
        <pc:spChg chg="add del">
          <ac:chgData name="Brown, Elizabeth" userId="S::n00956593@unf.edu::283f5e94-f8da-491c-95a9-a9af6cb181ef" providerId="AD" clId="Web-{CF46F91A-C5D7-A201-F9C4-67561BF851EE}" dt="2024-09-16T15:44:38.434" v="92"/>
          <ac:spMkLst>
            <pc:docMk/>
            <pc:sldMk cId="1796274606" sldId="278"/>
            <ac:spMk id="10" creationId="{2B97F24A-32CE-4C1C-A50D-3016B394DCFB}"/>
          </ac:spMkLst>
        </pc:spChg>
        <pc:spChg chg="add del">
          <ac:chgData name="Brown, Elizabeth" userId="S::n00956593@unf.edu::283f5e94-f8da-491c-95a9-a9af6cb181ef" providerId="AD" clId="Web-{CF46F91A-C5D7-A201-F9C4-67561BF851EE}" dt="2024-09-16T15:44:38.434" v="92"/>
          <ac:spMkLst>
            <pc:docMk/>
            <pc:sldMk cId="1796274606" sldId="278"/>
            <ac:spMk id="12" creationId="{CD8B4F24-440B-49E9-B85D-733523DC064B}"/>
          </ac:spMkLst>
        </pc:spChg>
        <pc:picChg chg="add del mod">
          <ac:chgData name="Brown, Elizabeth" userId="S::n00956593@unf.edu::283f5e94-f8da-491c-95a9-a9af6cb181ef" providerId="AD" clId="Web-{CF46F91A-C5D7-A201-F9C4-67561BF851EE}" dt="2024-09-16T15:43:53.948" v="88"/>
          <ac:picMkLst>
            <pc:docMk/>
            <pc:sldMk cId="1796274606" sldId="278"/>
            <ac:picMk id="4" creationId="{C0D3DD82-504F-CD99-3767-AC13C7536EA8}"/>
          </ac:picMkLst>
        </pc:picChg>
        <pc:picChg chg="add del mod">
          <ac:chgData name="Brown, Elizabeth" userId="S::n00956593@unf.edu::283f5e94-f8da-491c-95a9-a9af6cb181ef" providerId="AD" clId="Web-{CF46F91A-C5D7-A201-F9C4-67561BF851EE}" dt="2024-09-16T15:44:46.888" v="93"/>
          <ac:picMkLst>
            <pc:docMk/>
            <pc:sldMk cId="1796274606" sldId="278"/>
            <ac:picMk id="5" creationId="{1647CA1B-2D0D-5FF3-D959-2B651F115A14}"/>
          </ac:picMkLst>
        </pc:picChg>
      </pc:sldChg>
      <pc:sldChg chg="add">
        <pc:chgData name="Brown, Elizabeth" userId="S::n00956593@unf.edu::283f5e94-f8da-491c-95a9-a9af6cb181ef" providerId="AD" clId="Web-{CF46F91A-C5D7-A201-F9C4-67561BF851EE}" dt="2024-09-16T16:20:13.046" v="94"/>
        <pc:sldMkLst>
          <pc:docMk/>
          <pc:sldMk cId="374281978" sldId="279"/>
        </pc:sldMkLst>
      </pc:sldChg>
      <pc:sldChg chg="add">
        <pc:chgData name="Brown, Elizabeth" userId="S::n00956593@unf.edu::283f5e94-f8da-491c-95a9-a9af6cb181ef" providerId="AD" clId="Web-{CF46F91A-C5D7-A201-F9C4-67561BF851EE}" dt="2024-09-16T16:20:35.999" v="96"/>
        <pc:sldMkLst>
          <pc:docMk/>
          <pc:sldMk cId="1268650550" sldId="280"/>
        </pc:sldMkLst>
      </pc:sldChg>
    </pc:docChg>
  </pc:docChgLst>
  <pc:docChgLst>
    <pc:chgData name="Cheek, Kim" userId="54b23acf-6d96-44c5-9146-72e6458da149" providerId="ADAL" clId="{8F70B6B3-F467-468B-9707-47CEE5C6CDD6}"/>
    <pc:docChg chg="undo custSel addSld delSld modSld">
      <pc:chgData name="Cheek, Kim" userId="54b23acf-6d96-44c5-9146-72e6458da149" providerId="ADAL" clId="{8F70B6B3-F467-468B-9707-47CEE5C6CDD6}" dt="2024-10-07T19:56:12.835" v="4060" actId="20577"/>
      <pc:docMkLst>
        <pc:docMk/>
      </pc:docMkLst>
      <pc:sldChg chg="modSp mod">
        <pc:chgData name="Cheek, Kim" userId="54b23acf-6d96-44c5-9146-72e6458da149" providerId="ADAL" clId="{8F70B6B3-F467-468B-9707-47CEE5C6CDD6}" dt="2024-09-13T15:46:14.487" v="2277" actId="20577"/>
        <pc:sldMkLst>
          <pc:docMk/>
          <pc:sldMk cId="4243220054" sldId="256"/>
        </pc:sldMkLst>
        <pc:spChg chg="mod">
          <ac:chgData name="Cheek, Kim" userId="54b23acf-6d96-44c5-9146-72e6458da149" providerId="ADAL" clId="{8F70B6B3-F467-468B-9707-47CEE5C6CDD6}" dt="2024-09-13T15:46:14.487" v="2277" actId="20577"/>
          <ac:spMkLst>
            <pc:docMk/>
            <pc:sldMk cId="4243220054" sldId="256"/>
            <ac:spMk id="3" creationId="{A3C434CB-CB20-41A7-B620-E665E847C991}"/>
          </ac:spMkLst>
        </pc:spChg>
      </pc:sldChg>
      <pc:sldChg chg="addSp delSp modSp mod modClrScheme chgLayout">
        <pc:chgData name="Cheek, Kim" userId="54b23acf-6d96-44c5-9146-72e6458da149" providerId="ADAL" clId="{8F70B6B3-F467-468B-9707-47CEE5C6CDD6}" dt="2024-09-13T15:37:06.076" v="2220" actId="962"/>
        <pc:sldMkLst>
          <pc:docMk/>
          <pc:sldMk cId="4065032261" sldId="264"/>
        </pc:sldMkLst>
        <pc:spChg chg="add del mod ord">
          <ac:chgData name="Cheek, Kim" userId="54b23acf-6d96-44c5-9146-72e6458da149" providerId="ADAL" clId="{8F70B6B3-F467-468B-9707-47CEE5C6CDD6}" dt="2024-09-13T15:36:17.635" v="2216" actId="478"/>
          <ac:spMkLst>
            <pc:docMk/>
            <pc:sldMk cId="4065032261" sldId="264"/>
            <ac:spMk id="2" creationId="{190E2CB4-5525-3207-9DBB-45B92C99531A}"/>
          </ac:spMkLst>
        </pc:spChg>
        <pc:spChg chg="add del mod ord">
          <ac:chgData name="Cheek, Kim" userId="54b23acf-6d96-44c5-9146-72e6458da149" providerId="ADAL" clId="{8F70B6B3-F467-468B-9707-47CEE5C6CDD6}" dt="2024-09-13T15:37:05.187" v="2218" actId="931"/>
          <ac:spMkLst>
            <pc:docMk/>
            <pc:sldMk cId="4065032261" sldId="264"/>
            <ac:spMk id="3" creationId="{DB5D52F2-362F-0955-A98E-2DCF37184926}"/>
          </ac:spMkLst>
        </pc:spChg>
        <pc:spChg chg="add del mod ord">
          <ac:chgData name="Cheek, Kim" userId="54b23acf-6d96-44c5-9146-72e6458da149" providerId="ADAL" clId="{8F70B6B3-F467-468B-9707-47CEE5C6CDD6}" dt="2024-09-13T15:36:21.756" v="2217" actId="478"/>
          <ac:spMkLst>
            <pc:docMk/>
            <pc:sldMk cId="4065032261" sldId="264"/>
            <ac:spMk id="4" creationId="{5DD7798C-CEE8-EAF3-3094-DF6507F5608C}"/>
          </ac:spMkLst>
        </pc:spChg>
        <pc:picChg chg="add mod">
          <ac:chgData name="Cheek, Kim" userId="54b23acf-6d96-44c5-9146-72e6458da149" providerId="ADAL" clId="{8F70B6B3-F467-468B-9707-47CEE5C6CDD6}" dt="2024-09-13T15:37:06.076" v="2220" actId="962"/>
          <ac:picMkLst>
            <pc:docMk/>
            <pc:sldMk cId="4065032261" sldId="264"/>
            <ac:picMk id="6" creationId="{D23248A9-EF00-CDC7-B3CB-FF5885907DEA}"/>
          </ac:picMkLst>
        </pc:picChg>
      </pc:sldChg>
      <pc:sldChg chg="modSp mod">
        <pc:chgData name="Cheek, Kim" userId="54b23acf-6d96-44c5-9146-72e6458da149" providerId="ADAL" clId="{8F70B6B3-F467-468B-9707-47CEE5C6CDD6}" dt="2024-09-13T15:52:30.149" v="2824" actId="20577"/>
        <pc:sldMkLst>
          <pc:docMk/>
          <pc:sldMk cId="641894073" sldId="267"/>
        </pc:sldMkLst>
        <pc:spChg chg="mod">
          <ac:chgData name="Cheek, Kim" userId="54b23acf-6d96-44c5-9146-72e6458da149" providerId="ADAL" clId="{8F70B6B3-F467-468B-9707-47CEE5C6CDD6}" dt="2024-09-13T15:52:30.149" v="2824" actId="20577"/>
          <ac:spMkLst>
            <pc:docMk/>
            <pc:sldMk cId="641894073" sldId="267"/>
            <ac:spMk id="3" creationId="{79703ED4-39B1-2217-A59B-EBB79FA66D65}"/>
          </ac:spMkLst>
        </pc:spChg>
      </pc:sldChg>
      <pc:sldChg chg="modSp mod">
        <pc:chgData name="Cheek, Kim" userId="54b23acf-6d96-44c5-9146-72e6458da149" providerId="ADAL" clId="{8F70B6B3-F467-468B-9707-47CEE5C6CDD6}" dt="2024-10-07T19:54:47.943" v="3969" actId="6549"/>
        <pc:sldMkLst>
          <pc:docMk/>
          <pc:sldMk cId="3808981152" sldId="268"/>
        </pc:sldMkLst>
        <pc:spChg chg="mod">
          <ac:chgData name="Cheek, Kim" userId="54b23acf-6d96-44c5-9146-72e6458da149" providerId="ADAL" clId="{8F70B6B3-F467-468B-9707-47CEE5C6CDD6}" dt="2024-09-13T15:18:51.664" v="1335" actId="14100"/>
          <ac:spMkLst>
            <pc:docMk/>
            <pc:sldMk cId="3808981152" sldId="268"/>
            <ac:spMk id="2" creationId="{452F3AB2-9803-3F17-7452-F94E04FD5D7F}"/>
          </ac:spMkLst>
        </pc:spChg>
        <pc:spChg chg="mod">
          <ac:chgData name="Cheek, Kim" userId="54b23acf-6d96-44c5-9146-72e6458da149" providerId="ADAL" clId="{8F70B6B3-F467-468B-9707-47CEE5C6CDD6}" dt="2024-10-07T19:54:47.943" v="3969" actId="6549"/>
          <ac:spMkLst>
            <pc:docMk/>
            <pc:sldMk cId="3808981152" sldId="268"/>
            <ac:spMk id="7" creationId="{7B8A41BE-DFA4-C597-D910-ACA63038224B}"/>
          </ac:spMkLst>
        </pc:spChg>
      </pc:sldChg>
      <pc:sldChg chg="modSp add">
        <pc:chgData name="Cheek, Kim" userId="54b23acf-6d96-44c5-9146-72e6458da149" providerId="ADAL" clId="{8F70B6B3-F467-468B-9707-47CEE5C6CDD6}" dt="2024-10-07T19:55:40.597" v="4059" actId="20577"/>
        <pc:sldMkLst>
          <pc:docMk/>
          <pc:sldMk cId="926925962" sldId="269"/>
        </pc:sldMkLst>
        <pc:graphicFrameChg chg="mod">
          <ac:chgData name="Cheek, Kim" userId="54b23acf-6d96-44c5-9146-72e6458da149" providerId="ADAL" clId="{8F70B6B3-F467-468B-9707-47CEE5C6CDD6}" dt="2024-10-07T19:55:40.597" v="4059" actId="20577"/>
          <ac:graphicFrameMkLst>
            <pc:docMk/>
            <pc:sldMk cId="926925962" sldId="269"/>
            <ac:graphicFrameMk id="6" creationId="{991A1F18-105D-6D6D-E7BC-DEBF89799E1D}"/>
          </ac:graphicFrameMkLst>
        </pc:graphicFrameChg>
      </pc:sldChg>
      <pc:sldChg chg="delSp add del setBg delDesignElem">
        <pc:chgData name="Cheek, Kim" userId="54b23acf-6d96-44c5-9146-72e6458da149" providerId="ADAL" clId="{8F70B6B3-F467-468B-9707-47CEE5C6CDD6}" dt="2024-09-13T15:19:47.025" v="1358" actId="2696"/>
        <pc:sldMkLst>
          <pc:docMk/>
          <pc:sldMk cId="2082239536" sldId="269"/>
        </pc:sldMkLst>
        <pc:spChg chg="del">
          <ac:chgData name="Cheek, Kim" userId="54b23acf-6d96-44c5-9146-72e6458da149" providerId="ADAL" clId="{8F70B6B3-F467-468B-9707-47CEE5C6CDD6}" dt="2024-09-12T18:34:02.495" v="881"/>
          <ac:spMkLst>
            <pc:docMk/>
            <pc:sldMk cId="2082239536" sldId="269"/>
            <ac:spMk id="18" creationId="{42A4FC2C-047E-45A5-965D-8E1E3BF09BC6}"/>
          </ac:spMkLst>
        </pc:spChg>
      </pc:sldChg>
      <pc:sldChg chg="modSp del">
        <pc:chgData name="Cheek, Kim" userId="54b23acf-6d96-44c5-9146-72e6458da149" providerId="ADAL" clId="{8F70B6B3-F467-468B-9707-47CEE5C6CDD6}" dt="2024-09-12T18:33:57.107" v="879" actId="2696"/>
        <pc:sldMkLst>
          <pc:docMk/>
          <pc:sldMk cId="4225389596" sldId="269"/>
        </pc:sldMkLst>
        <pc:graphicFrameChg chg="mod">
          <ac:chgData name="Cheek, Kim" userId="54b23acf-6d96-44c5-9146-72e6458da149" providerId="ADAL" clId="{8F70B6B3-F467-468B-9707-47CEE5C6CDD6}" dt="2024-09-12T18:19:01.982" v="336" actId="20577"/>
          <ac:graphicFrameMkLst>
            <pc:docMk/>
            <pc:sldMk cId="4225389596" sldId="269"/>
            <ac:graphicFrameMk id="6" creationId="{991A1F18-105D-6D6D-E7BC-DEBF89799E1D}"/>
          </ac:graphicFrameMkLst>
        </pc:graphicFrameChg>
      </pc:sldChg>
      <pc:sldChg chg="modSp del mod">
        <pc:chgData name="Cheek, Kim" userId="54b23acf-6d96-44c5-9146-72e6458da149" providerId="ADAL" clId="{8F70B6B3-F467-468B-9707-47CEE5C6CDD6}" dt="2024-09-12T18:14:02.551" v="139" actId="2696"/>
        <pc:sldMkLst>
          <pc:docMk/>
          <pc:sldMk cId="2059960666" sldId="270"/>
        </pc:sldMkLst>
        <pc:spChg chg="mod">
          <ac:chgData name="Cheek, Kim" userId="54b23acf-6d96-44c5-9146-72e6458da149" providerId="ADAL" clId="{8F70B6B3-F467-468B-9707-47CEE5C6CDD6}" dt="2024-09-12T17:55:24.645" v="18" actId="20577"/>
          <ac:spMkLst>
            <pc:docMk/>
            <pc:sldMk cId="2059960666" sldId="270"/>
            <ac:spMk id="2" creationId="{160A4C44-FD69-49B1-1A11-FCCCA7F4FE47}"/>
          </ac:spMkLst>
        </pc:spChg>
      </pc:sldChg>
      <pc:sldChg chg="addSp delSp modSp del mod setBg">
        <pc:chgData name="Cheek, Kim" userId="54b23acf-6d96-44c5-9146-72e6458da149" providerId="ADAL" clId="{8F70B6B3-F467-468B-9707-47CEE5C6CDD6}" dt="2024-09-12T18:33:40.471" v="878" actId="2696"/>
        <pc:sldMkLst>
          <pc:docMk/>
          <pc:sldMk cId="3777522290" sldId="271"/>
        </pc:sldMkLst>
        <pc:spChg chg="mod">
          <ac:chgData name="Cheek, Kim" userId="54b23acf-6d96-44c5-9146-72e6458da149" providerId="ADAL" clId="{8F70B6B3-F467-468B-9707-47CEE5C6CDD6}" dt="2024-09-12T18:26:23.807" v="539" actId="26606"/>
          <ac:spMkLst>
            <pc:docMk/>
            <pc:sldMk cId="3777522290" sldId="271"/>
            <ac:spMk id="2" creationId="{B54FF4D5-F6C1-8890-7803-651DCBDD41BE}"/>
          </ac:spMkLst>
        </pc:spChg>
        <pc:spChg chg="add del">
          <ac:chgData name="Cheek, Kim" userId="54b23acf-6d96-44c5-9146-72e6458da149" providerId="ADAL" clId="{8F70B6B3-F467-468B-9707-47CEE5C6CDD6}" dt="2024-09-12T18:26:23.728" v="538" actId="26606"/>
          <ac:spMkLst>
            <pc:docMk/>
            <pc:sldMk cId="3777522290" sldId="271"/>
            <ac:spMk id="11" creationId="{BACC6370-2D7E-4714-9D71-7542949D7D5D}"/>
          </ac:spMkLst>
        </pc:spChg>
        <pc:spChg chg="add del">
          <ac:chgData name="Cheek, Kim" userId="54b23acf-6d96-44c5-9146-72e6458da149" providerId="ADAL" clId="{8F70B6B3-F467-468B-9707-47CEE5C6CDD6}" dt="2024-09-12T18:26:23.728" v="538" actId="26606"/>
          <ac:spMkLst>
            <pc:docMk/>
            <pc:sldMk cId="3777522290" sldId="271"/>
            <ac:spMk id="13" creationId="{256B2C21-A230-48C0-8DF1-C46611373C44}"/>
          </ac:spMkLst>
        </pc:spChg>
        <pc:spChg chg="add del">
          <ac:chgData name="Cheek, Kim" userId="54b23acf-6d96-44c5-9146-72e6458da149" providerId="ADAL" clId="{8F70B6B3-F467-468B-9707-47CEE5C6CDD6}" dt="2024-09-12T18:26:23.728" v="538" actId="26606"/>
          <ac:spMkLst>
            <pc:docMk/>
            <pc:sldMk cId="3777522290" sldId="271"/>
            <ac:spMk id="15" creationId="{3847E18C-932D-4C95-AABA-FEC7C9499AD7}"/>
          </ac:spMkLst>
        </pc:spChg>
        <pc:spChg chg="add del">
          <ac:chgData name="Cheek, Kim" userId="54b23acf-6d96-44c5-9146-72e6458da149" providerId="ADAL" clId="{8F70B6B3-F467-468B-9707-47CEE5C6CDD6}" dt="2024-09-12T18:26:23.728" v="538" actId="26606"/>
          <ac:spMkLst>
            <pc:docMk/>
            <pc:sldMk cId="3777522290" sldId="271"/>
            <ac:spMk id="17" creationId="{3150CB11-0C61-439E-910F-5787759E72A0}"/>
          </ac:spMkLst>
        </pc:spChg>
        <pc:spChg chg="add del">
          <ac:chgData name="Cheek, Kim" userId="54b23acf-6d96-44c5-9146-72e6458da149" providerId="ADAL" clId="{8F70B6B3-F467-468B-9707-47CEE5C6CDD6}" dt="2024-09-12T18:26:23.728" v="538" actId="26606"/>
          <ac:spMkLst>
            <pc:docMk/>
            <pc:sldMk cId="3777522290" sldId="271"/>
            <ac:spMk id="19" creationId="{43F8A58B-5155-44CE-A5FF-7647B47D0A7A}"/>
          </ac:spMkLst>
        </pc:spChg>
        <pc:spChg chg="add del">
          <ac:chgData name="Cheek, Kim" userId="54b23acf-6d96-44c5-9146-72e6458da149" providerId="ADAL" clId="{8F70B6B3-F467-468B-9707-47CEE5C6CDD6}" dt="2024-09-12T18:26:23.728" v="538" actId="26606"/>
          <ac:spMkLst>
            <pc:docMk/>
            <pc:sldMk cId="3777522290" sldId="271"/>
            <ac:spMk id="21" creationId="{443F2ACA-E6D6-4028-82DD-F03C262D5DE6}"/>
          </ac:spMkLst>
        </pc:spChg>
        <pc:spChg chg="add">
          <ac:chgData name="Cheek, Kim" userId="54b23acf-6d96-44c5-9146-72e6458da149" providerId="ADAL" clId="{8F70B6B3-F467-468B-9707-47CEE5C6CDD6}" dt="2024-09-12T18:26:23.807" v="539" actId="26606"/>
          <ac:spMkLst>
            <pc:docMk/>
            <pc:sldMk cId="3777522290" sldId="271"/>
            <ac:spMk id="23" creationId="{2E442304-DDBD-4F7B-8017-36BCC863FB40}"/>
          </ac:spMkLst>
        </pc:spChg>
        <pc:spChg chg="add">
          <ac:chgData name="Cheek, Kim" userId="54b23acf-6d96-44c5-9146-72e6458da149" providerId="ADAL" clId="{8F70B6B3-F467-468B-9707-47CEE5C6CDD6}" dt="2024-09-12T18:26:23.807" v="539" actId="26606"/>
          <ac:spMkLst>
            <pc:docMk/>
            <pc:sldMk cId="3777522290" sldId="271"/>
            <ac:spMk id="24" creationId="{5E107275-3853-46FD-A241-DE4355A42675}"/>
          </ac:spMkLst>
        </pc:spChg>
        <pc:graphicFrameChg chg="mod modGraphic">
          <ac:chgData name="Cheek, Kim" userId="54b23acf-6d96-44c5-9146-72e6458da149" providerId="ADAL" clId="{8F70B6B3-F467-468B-9707-47CEE5C6CDD6}" dt="2024-09-12T18:26:23.807" v="539" actId="26606"/>
          <ac:graphicFrameMkLst>
            <pc:docMk/>
            <pc:sldMk cId="3777522290" sldId="271"/>
            <ac:graphicFrameMk id="6" creationId="{963898FE-85ED-AEA1-4EDE-D29D24DF870D}"/>
          </ac:graphicFrameMkLst>
        </pc:graphicFrameChg>
      </pc:sldChg>
      <pc:sldChg chg="modSp del modAnim">
        <pc:chgData name="Cheek, Kim" userId="54b23acf-6d96-44c5-9146-72e6458da149" providerId="ADAL" clId="{8F70B6B3-F467-468B-9707-47CEE5C6CDD6}" dt="2024-09-12T20:46:08.522" v="1089" actId="2696"/>
        <pc:sldMkLst>
          <pc:docMk/>
          <pc:sldMk cId="3682862821" sldId="272"/>
        </pc:sldMkLst>
        <pc:spChg chg="mod">
          <ac:chgData name="Cheek, Kim" userId="54b23acf-6d96-44c5-9146-72e6458da149" providerId="ADAL" clId="{8F70B6B3-F467-468B-9707-47CEE5C6CDD6}" dt="2024-09-12T20:45:30.053" v="1027" actId="20577"/>
          <ac:spMkLst>
            <pc:docMk/>
            <pc:sldMk cId="3682862821" sldId="272"/>
            <ac:spMk id="3" creationId="{8D755146-0CF1-3230-FB55-7D453225D8F5}"/>
          </ac:spMkLst>
        </pc:spChg>
      </pc:sldChg>
      <pc:sldChg chg="modSp mod">
        <pc:chgData name="Cheek, Kim" userId="54b23acf-6d96-44c5-9146-72e6458da149" providerId="ADAL" clId="{8F70B6B3-F467-468B-9707-47CEE5C6CDD6}" dt="2024-09-12T17:57:52.909" v="49" actId="20577"/>
        <pc:sldMkLst>
          <pc:docMk/>
          <pc:sldMk cId="252375620" sldId="273"/>
        </pc:sldMkLst>
        <pc:spChg chg="mod">
          <ac:chgData name="Cheek, Kim" userId="54b23acf-6d96-44c5-9146-72e6458da149" providerId="ADAL" clId="{8F70B6B3-F467-468B-9707-47CEE5C6CDD6}" dt="2024-09-12T17:57:52.909" v="49" actId="20577"/>
          <ac:spMkLst>
            <pc:docMk/>
            <pc:sldMk cId="252375620" sldId="273"/>
            <ac:spMk id="2" creationId="{667E3D6F-01CA-750F-5510-99CC6A758A18}"/>
          </ac:spMkLst>
        </pc:spChg>
        <pc:spChg chg="mod">
          <ac:chgData name="Cheek, Kim" userId="54b23acf-6d96-44c5-9146-72e6458da149" providerId="ADAL" clId="{8F70B6B3-F467-468B-9707-47CEE5C6CDD6}" dt="2024-09-12T17:57:38.491" v="24" actId="27636"/>
          <ac:spMkLst>
            <pc:docMk/>
            <pc:sldMk cId="252375620" sldId="273"/>
            <ac:spMk id="3" creationId="{1A8CAB2A-039B-E9B1-2777-123266F76F8D}"/>
          </ac:spMkLst>
        </pc:spChg>
      </pc:sldChg>
      <pc:sldChg chg="addSp delSp modSp mod modClrScheme chgLayout">
        <pc:chgData name="Cheek, Kim" userId="54b23acf-6d96-44c5-9146-72e6458da149" providerId="ADAL" clId="{8F70B6B3-F467-468B-9707-47CEE5C6CDD6}" dt="2024-09-23T15:15:52.339" v="3966" actId="20577"/>
        <pc:sldMkLst>
          <pc:docMk/>
          <pc:sldMk cId="2810649114" sldId="274"/>
        </pc:sldMkLst>
        <pc:spChg chg="mod ord">
          <ac:chgData name="Cheek, Kim" userId="54b23acf-6d96-44c5-9146-72e6458da149" providerId="ADAL" clId="{8F70B6B3-F467-468B-9707-47CEE5C6CDD6}" dt="2024-09-13T15:24:47.537" v="1725" actId="1076"/>
          <ac:spMkLst>
            <pc:docMk/>
            <pc:sldMk cId="2810649114" sldId="274"/>
            <ac:spMk id="2" creationId="{A5077287-2CF8-3FD5-D8BC-6EFBB8D5D59B}"/>
          </ac:spMkLst>
        </pc:spChg>
        <pc:spChg chg="mod ord">
          <ac:chgData name="Cheek, Kim" userId="54b23acf-6d96-44c5-9146-72e6458da149" providerId="ADAL" clId="{8F70B6B3-F467-468B-9707-47CEE5C6CDD6}" dt="2024-09-23T15:15:52.339" v="3966" actId="20577"/>
          <ac:spMkLst>
            <pc:docMk/>
            <pc:sldMk cId="2810649114" sldId="274"/>
            <ac:spMk id="3" creationId="{072A3636-BAAB-0B92-C8BB-2F7811C89134}"/>
          </ac:spMkLst>
        </pc:spChg>
        <pc:spChg chg="add mod ord">
          <ac:chgData name="Cheek, Kim" userId="54b23acf-6d96-44c5-9146-72e6458da149" providerId="ADAL" clId="{8F70B6B3-F467-468B-9707-47CEE5C6CDD6}" dt="2024-09-13T15:24:50.459" v="1726" actId="1076"/>
          <ac:spMkLst>
            <pc:docMk/>
            <pc:sldMk cId="2810649114" sldId="274"/>
            <ac:spMk id="4" creationId="{DB3DA2C2-4343-8EA3-815D-D99A70441811}"/>
          </ac:spMkLst>
        </pc:spChg>
        <pc:spChg chg="add mod ord">
          <ac:chgData name="Cheek, Kim" userId="54b23acf-6d96-44c5-9146-72e6458da149" providerId="ADAL" clId="{8F70B6B3-F467-468B-9707-47CEE5C6CDD6}" dt="2024-09-13T15:24:55.252" v="1727" actId="1076"/>
          <ac:spMkLst>
            <pc:docMk/>
            <pc:sldMk cId="2810649114" sldId="274"/>
            <ac:spMk id="5" creationId="{61C5FFF2-515E-07A7-AB28-225EFC9638D2}"/>
          </ac:spMkLst>
        </pc:spChg>
        <pc:spChg chg="add mod ord">
          <ac:chgData name="Cheek, Kim" userId="54b23acf-6d96-44c5-9146-72e6458da149" providerId="ADAL" clId="{8F70B6B3-F467-468B-9707-47CEE5C6CDD6}" dt="2024-09-13T15:30:49.444" v="2200" actId="255"/>
          <ac:spMkLst>
            <pc:docMk/>
            <pc:sldMk cId="2810649114" sldId="274"/>
            <ac:spMk id="6" creationId="{EA93664F-A311-2726-2C90-FB1F52BDA314}"/>
          </ac:spMkLst>
        </pc:spChg>
        <pc:spChg chg="add del">
          <ac:chgData name="Cheek, Kim" userId="54b23acf-6d96-44c5-9146-72e6458da149" providerId="ADAL" clId="{8F70B6B3-F467-468B-9707-47CEE5C6CDD6}" dt="2024-09-13T15:27:48.935" v="2015" actId="22"/>
          <ac:spMkLst>
            <pc:docMk/>
            <pc:sldMk cId="2810649114" sldId="274"/>
            <ac:spMk id="8" creationId="{28A1444D-D630-783A-A327-BAB54A56B8DE}"/>
          </ac:spMkLst>
        </pc:spChg>
      </pc:sldChg>
      <pc:sldChg chg="modSp mod modAnim">
        <pc:chgData name="Cheek, Kim" userId="54b23acf-6d96-44c5-9146-72e6458da149" providerId="ADAL" clId="{8F70B6B3-F467-468B-9707-47CEE5C6CDD6}" dt="2024-10-07T19:56:12.835" v="4060" actId="20577"/>
        <pc:sldMkLst>
          <pc:docMk/>
          <pc:sldMk cId="1987673242" sldId="275"/>
        </pc:sldMkLst>
        <pc:spChg chg="mod">
          <ac:chgData name="Cheek, Kim" userId="54b23acf-6d96-44c5-9146-72e6458da149" providerId="ADAL" clId="{8F70B6B3-F467-468B-9707-47CEE5C6CDD6}" dt="2024-09-13T18:08:51.694" v="3432" actId="20577"/>
          <ac:spMkLst>
            <pc:docMk/>
            <pc:sldMk cId="1987673242" sldId="275"/>
            <ac:spMk id="2" creationId="{35D04DF8-1479-B9B1-EFAB-1C17FDCC6745}"/>
          </ac:spMkLst>
        </pc:spChg>
        <pc:spChg chg="mod">
          <ac:chgData name="Cheek, Kim" userId="54b23acf-6d96-44c5-9146-72e6458da149" providerId="ADAL" clId="{8F70B6B3-F467-468B-9707-47CEE5C6CDD6}" dt="2024-10-07T19:56:12.835" v="4060" actId="20577"/>
          <ac:spMkLst>
            <pc:docMk/>
            <pc:sldMk cId="1987673242" sldId="275"/>
            <ac:spMk id="3" creationId="{9D2B8817-8240-5CB1-A7CD-14D622BD1329}"/>
          </ac:spMkLst>
        </pc:spChg>
      </pc:sldChg>
      <pc:sldChg chg="addSp modSp mod setBg">
        <pc:chgData name="Cheek, Kim" userId="54b23acf-6d96-44c5-9146-72e6458da149" providerId="ADAL" clId="{8F70B6B3-F467-468B-9707-47CEE5C6CDD6}" dt="2024-09-12T18:17:21.832" v="324" actId="113"/>
        <pc:sldMkLst>
          <pc:docMk/>
          <pc:sldMk cId="2166263541" sldId="276"/>
        </pc:sldMkLst>
        <pc:spChg chg="mod">
          <ac:chgData name="Cheek, Kim" userId="54b23acf-6d96-44c5-9146-72e6458da149" providerId="ADAL" clId="{8F70B6B3-F467-468B-9707-47CEE5C6CDD6}" dt="2024-09-12T17:56:44.754" v="22" actId="26606"/>
          <ac:spMkLst>
            <pc:docMk/>
            <pc:sldMk cId="2166263541" sldId="276"/>
            <ac:spMk id="2" creationId="{5C7DCF84-E34F-1C88-204E-8C391C4D95A9}"/>
          </ac:spMkLst>
        </pc:spChg>
        <pc:spChg chg="mod ord">
          <ac:chgData name="Cheek, Kim" userId="54b23acf-6d96-44c5-9146-72e6458da149" providerId="ADAL" clId="{8F70B6B3-F467-468B-9707-47CEE5C6CDD6}" dt="2024-09-12T18:17:21.832" v="324" actId="113"/>
          <ac:spMkLst>
            <pc:docMk/>
            <pc:sldMk cId="2166263541" sldId="276"/>
            <ac:spMk id="3" creationId="{F642178C-8940-F5A7-3937-12EF315A9B4C}"/>
          </ac:spMkLst>
        </pc:spChg>
        <pc:spChg chg="add">
          <ac:chgData name="Cheek, Kim" userId="54b23acf-6d96-44c5-9146-72e6458da149" providerId="ADAL" clId="{8F70B6B3-F467-468B-9707-47CEE5C6CDD6}" dt="2024-09-12T17:56:44.754" v="22" actId="26606"/>
          <ac:spMkLst>
            <pc:docMk/>
            <pc:sldMk cId="2166263541" sldId="276"/>
            <ac:spMk id="10" creationId="{2C61293E-6EBE-43EF-A52C-9BEBFD7679D4}"/>
          </ac:spMkLst>
        </pc:spChg>
        <pc:spChg chg="add">
          <ac:chgData name="Cheek, Kim" userId="54b23acf-6d96-44c5-9146-72e6458da149" providerId="ADAL" clId="{8F70B6B3-F467-468B-9707-47CEE5C6CDD6}" dt="2024-09-12T17:56:44.754" v="22" actId="26606"/>
          <ac:spMkLst>
            <pc:docMk/>
            <pc:sldMk cId="2166263541" sldId="276"/>
            <ac:spMk id="12" creationId="{21540236-BFD5-4A9D-8840-4703E7F76825}"/>
          </ac:spMkLst>
        </pc:spChg>
        <pc:picChg chg="add mod">
          <ac:chgData name="Cheek, Kim" userId="54b23acf-6d96-44c5-9146-72e6458da149" providerId="ADAL" clId="{8F70B6B3-F467-468B-9707-47CEE5C6CDD6}" dt="2024-09-12T17:56:44.754" v="22" actId="26606"/>
          <ac:picMkLst>
            <pc:docMk/>
            <pc:sldMk cId="2166263541" sldId="276"/>
            <ac:picMk id="5" creationId="{860F7A7A-5F1B-7F43-39AC-5949642B48D6}"/>
          </ac:picMkLst>
        </pc:picChg>
      </pc:sldChg>
      <pc:sldChg chg="addSp delSp modSp new mod setBg modClrScheme chgLayout">
        <pc:chgData name="Cheek, Kim" userId="54b23acf-6d96-44c5-9146-72e6458da149" providerId="ADAL" clId="{8F70B6B3-F467-468B-9707-47CEE5C6CDD6}" dt="2024-09-13T15:38:56.885" v="2263" actId="20577"/>
        <pc:sldMkLst>
          <pc:docMk/>
          <pc:sldMk cId="1528586401" sldId="277"/>
        </pc:sldMkLst>
        <pc:spChg chg="add mod ord">
          <ac:chgData name="Cheek, Kim" userId="54b23acf-6d96-44c5-9146-72e6458da149" providerId="ADAL" clId="{8F70B6B3-F467-468B-9707-47CEE5C6CDD6}" dt="2024-09-13T15:35:19.057" v="2210" actId="26606"/>
          <ac:spMkLst>
            <pc:docMk/>
            <pc:sldMk cId="1528586401" sldId="277"/>
            <ac:spMk id="2" creationId="{F9DC3CE8-2B28-03E9-8814-73DD9932ED60}"/>
          </ac:spMkLst>
        </pc:spChg>
        <pc:spChg chg="add del mod">
          <ac:chgData name="Cheek, Kim" userId="54b23acf-6d96-44c5-9146-72e6458da149" providerId="ADAL" clId="{8F70B6B3-F467-468B-9707-47CEE5C6CDD6}" dt="2024-09-12T18:32:34.417" v="824"/>
          <ac:spMkLst>
            <pc:docMk/>
            <pc:sldMk cId="1528586401" sldId="277"/>
            <ac:spMk id="4" creationId="{94AFBA8A-6F6B-55A2-7EA6-325BC1DD51FE}"/>
          </ac:spMkLst>
        </pc:spChg>
        <pc:spChg chg="add mod ord">
          <ac:chgData name="Cheek, Kim" userId="54b23acf-6d96-44c5-9146-72e6458da149" providerId="ADAL" clId="{8F70B6B3-F467-468B-9707-47CEE5C6CDD6}" dt="2024-09-13T15:38:56.885" v="2263" actId="20577"/>
          <ac:spMkLst>
            <pc:docMk/>
            <pc:sldMk cId="1528586401" sldId="277"/>
            <ac:spMk id="5" creationId="{A2C53BDB-E2F5-A1B0-0AEF-FDDEE8E861A1}"/>
          </ac:spMkLst>
        </pc:spChg>
        <pc:spChg chg="add del">
          <ac:chgData name="Cheek, Kim" userId="54b23acf-6d96-44c5-9146-72e6458da149" providerId="ADAL" clId="{8F70B6B3-F467-468B-9707-47CEE5C6CDD6}" dt="2024-09-13T15:35:15.596" v="2205" actId="26606"/>
          <ac:spMkLst>
            <pc:docMk/>
            <pc:sldMk cId="1528586401" sldId="277"/>
            <ac:spMk id="10" creationId="{E8A8EAB8-D2FF-444D-B34B-7D32F106AD0E}"/>
          </ac:spMkLst>
        </pc:spChg>
        <pc:spChg chg="add del">
          <ac:chgData name="Cheek, Kim" userId="54b23acf-6d96-44c5-9146-72e6458da149" providerId="ADAL" clId="{8F70B6B3-F467-468B-9707-47CEE5C6CDD6}" dt="2024-09-13T15:35:17.343" v="2207" actId="26606"/>
          <ac:spMkLst>
            <pc:docMk/>
            <pc:sldMk cId="1528586401" sldId="277"/>
            <ac:spMk id="16" creationId="{C3D6EC93-F369-413E-AA67-5D4104161046}"/>
          </ac:spMkLst>
        </pc:spChg>
        <pc:spChg chg="add del">
          <ac:chgData name="Cheek, Kim" userId="54b23acf-6d96-44c5-9146-72e6458da149" providerId="ADAL" clId="{8F70B6B3-F467-468B-9707-47CEE5C6CDD6}" dt="2024-09-13T15:35:19.053" v="2209" actId="26606"/>
          <ac:spMkLst>
            <pc:docMk/>
            <pc:sldMk cId="1528586401" sldId="277"/>
            <ac:spMk id="20" creationId="{E8A8EAB8-D2FF-444D-B34B-7D32F106AD0E}"/>
          </ac:spMkLst>
        </pc:spChg>
        <pc:spChg chg="add">
          <ac:chgData name="Cheek, Kim" userId="54b23acf-6d96-44c5-9146-72e6458da149" providerId="ADAL" clId="{8F70B6B3-F467-468B-9707-47CEE5C6CDD6}" dt="2024-09-13T15:35:19.057" v="2210" actId="26606"/>
          <ac:spMkLst>
            <pc:docMk/>
            <pc:sldMk cId="1528586401" sldId="277"/>
            <ac:spMk id="24" creationId="{E8A8EAB8-D2FF-444D-B34B-7D32F106AD0E}"/>
          </ac:spMkLst>
        </pc:spChg>
        <pc:grpChg chg="add del">
          <ac:chgData name="Cheek, Kim" userId="54b23acf-6d96-44c5-9146-72e6458da149" providerId="ADAL" clId="{8F70B6B3-F467-468B-9707-47CEE5C6CDD6}" dt="2024-09-13T15:35:17.343" v="2207" actId="26606"/>
          <ac:grpSpMkLst>
            <pc:docMk/>
            <pc:sldMk cId="1528586401" sldId="277"/>
            <ac:grpSpMk id="17" creationId="{4EA04677-6B2C-40F4-975C-ED9196552771}"/>
          </ac:grpSpMkLst>
        </pc:grpChg>
        <pc:picChg chg="add mod">
          <ac:chgData name="Cheek, Kim" userId="54b23acf-6d96-44c5-9146-72e6458da149" providerId="ADAL" clId="{8F70B6B3-F467-468B-9707-47CEE5C6CDD6}" dt="2024-09-13T15:35:19.057" v="2210" actId="26606"/>
          <ac:picMkLst>
            <pc:docMk/>
            <pc:sldMk cId="1528586401" sldId="277"/>
            <ac:picMk id="4" creationId="{592A8B91-39C7-21F7-0160-B02078AEF568}"/>
          </ac:picMkLst>
        </pc:picChg>
        <pc:cxnChg chg="add del">
          <ac:chgData name="Cheek, Kim" userId="54b23acf-6d96-44c5-9146-72e6458da149" providerId="ADAL" clId="{8F70B6B3-F467-468B-9707-47CEE5C6CDD6}" dt="2024-09-13T15:35:15.596" v="2205" actId="26606"/>
          <ac:cxnSpMkLst>
            <pc:docMk/>
            <pc:sldMk cId="1528586401" sldId="277"/>
            <ac:cxnSpMk id="12" creationId="{EEA38897-7BA3-4408-8083-3235339C4A60}"/>
          </ac:cxnSpMkLst>
        </pc:cxnChg>
        <pc:cxnChg chg="add del">
          <ac:chgData name="Cheek, Kim" userId="54b23acf-6d96-44c5-9146-72e6458da149" providerId="ADAL" clId="{8F70B6B3-F467-468B-9707-47CEE5C6CDD6}" dt="2024-09-13T15:35:15.596" v="2205" actId="26606"/>
          <ac:cxnSpMkLst>
            <pc:docMk/>
            <pc:sldMk cId="1528586401" sldId="277"/>
            <ac:cxnSpMk id="14" creationId="{F11AD06B-AB20-4097-8606-5DA00DBACE88}"/>
          </ac:cxnSpMkLst>
        </pc:cxnChg>
        <pc:cxnChg chg="add del">
          <ac:chgData name="Cheek, Kim" userId="54b23acf-6d96-44c5-9146-72e6458da149" providerId="ADAL" clId="{8F70B6B3-F467-468B-9707-47CEE5C6CDD6}" dt="2024-09-13T15:35:19.053" v="2209" actId="26606"/>
          <ac:cxnSpMkLst>
            <pc:docMk/>
            <pc:sldMk cId="1528586401" sldId="277"/>
            <ac:cxnSpMk id="21" creationId="{EEA38897-7BA3-4408-8083-3235339C4A60}"/>
          </ac:cxnSpMkLst>
        </pc:cxnChg>
        <pc:cxnChg chg="add del">
          <ac:chgData name="Cheek, Kim" userId="54b23acf-6d96-44c5-9146-72e6458da149" providerId="ADAL" clId="{8F70B6B3-F467-468B-9707-47CEE5C6CDD6}" dt="2024-09-13T15:35:19.053" v="2209" actId="26606"/>
          <ac:cxnSpMkLst>
            <pc:docMk/>
            <pc:sldMk cId="1528586401" sldId="277"/>
            <ac:cxnSpMk id="22" creationId="{F11AD06B-AB20-4097-8606-5DA00DBACE88}"/>
          </ac:cxnSpMkLst>
        </pc:cxnChg>
        <pc:cxnChg chg="add">
          <ac:chgData name="Cheek, Kim" userId="54b23acf-6d96-44c5-9146-72e6458da149" providerId="ADAL" clId="{8F70B6B3-F467-468B-9707-47CEE5C6CDD6}" dt="2024-09-13T15:35:19.057" v="2210" actId="26606"/>
          <ac:cxnSpMkLst>
            <pc:docMk/>
            <pc:sldMk cId="1528586401" sldId="277"/>
            <ac:cxnSpMk id="25" creationId="{EEA38897-7BA3-4408-8083-3235339C4A60}"/>
          </ac:cxnSpMkLst>
        </pc:cxnChg>
        <pc:cxnChg chg="add">
          <ac:chgData name="Cheek, Kim" userId="54b23acf-6d96-44c5-9146-72e6458da149" providerId="ADAL" clId="{8F70B6B3-F467-468B-9707-47CEE5C6CDD6}" dt="2024-09-13T15:35:19.057" v="2210" actId="26606"/>
          <ac:cxnSpMkLst>
            <pc:docMk/>
            <pc:sldMk cId="1528586401" sldId="277"/>
            <ac:cxnSpMk id="26" creationId="{F11AD06B-AB20-4097-8606-5DA00DBACE88}"/>
          </ac:cxnSpMkLst>
        </pc:cxnChg>
      </pc:sldChg>
      <pc:sldChg chg="addSp delSp modSp new del mod modClrScheme chgLayout">
        <pc:chgData name="Cheek, Kim" userId="54b23acf-6d96-44c5-9146-72e6458da149" providerId="ADAL" clId="{8F70B6B3-F467-468B-9707-47CEE5C6CDD6}" dt="2024-09-12T18:24:29.567" v="513" actId="2696"/>
        <pc:sldMkLst>
          <pc:docMk/>
          <pc:sldMk cId="3822058858" sldId="277"/>
        </pc:sldMkLst>
        <pc:spChg chg="add del mod">
          <ac:chgData name="Cheek, Kim" userId="54b23acf-6d96-44c5-9146-72e6458da149" providerId="ADAL" clId="{8F70B6B3-F467-468B-9707-47CEE5C6CDD6}" dt="2024-09-12T18:20:46.127" v="339" actId="478"/>
          <ac:spMkLst>
            <pc:docMk/>
            <pc:sldMk cId="3822058858" sldId="277"/>
            <ac:spMk id="2" creationId="{F75482D7-0B8E-6AE6-DFD1-DC185B3557B4}"/>
          </ac:spMkLst>
        </pc:spChg>
        <pc:spChg chg="add del mod">
          <ac:chgData name="Cheek, Kim" userId="54b23acf-6d96-44c5-9146-72e6458da149" providerId="ADAL" clId="{8F70B6B3-F467-468B-9707-47CEE5C6CDD6}" dt="2024-09-12T18:21:14.003" v="343" actId="700"/>
          <ac:spMkLst>
            <pc:docMk/>
            <pc:sldMk cId="3822058858" sldId="277"/>
            <ac:spMk id="3" creationId="{32540FA6-8B1B-93CF-D503-F31A6131CA4D}"/>
          </ac:spMkLst>
        </pc:spChg>
        <pc:spChg chg="add del mod">
          <ac:chgData name="Cheek, Kim" userId="54b23acf-6d96-44c5-9146-72e6458da149" providerId="ADAL" clId="{8F70B6B3-F467-468B-9707-47CEE5C6CDD6}" dt="2024-09-12T18:21:14.003" v="343" actId="700"/>
          <ac:spMkLst>
            <pc:docMk/>
            <pc:sldMk cId="3822058858" sldId="277"/>
            <ac:spMk id="4" creationId="{D56FAA49-EAB5-C0F5-EBD1-03B3D5848ECD}"/>
          </ac:spMkLst>
        </pc:spChg>
        <pc:spChg chg="add del mod">
          <ac:chgData name="Cheek, Kim" userId="54b23acf-6d96-44c5-9146-72e6458da149" providerId="ADAL" clId="{8F70B6B3-F467-468B-9707-47CEE5C6CDD6}" dt="2024-09-12T18:21:14.003" v="343" actId="700"/>
          <ac:spMkLst>
            <pc:docMk/>
            <pc:sldMk cId="3822058858" sldId="277"/>
            <ac:spMk id="5" creationId="{BFB9ECF1-AB9C-BE69-5C21-446D972BB0B5}"/>
          </ac:spMkLst>
        </pc:spChg>
        <pc:spChg chg="add del mod">
          <ac:chgData name="Cheek, Kim" userId="54b23acf-6d96-44c5-9146-72e6458da149" providerId="ADAL" clId="{8F70B6B3-F467-468B-9707-47CEE5C6CDD6}" dt="2024-09-12T18:21:14.003" v="343" actId="700"/>
          <ac:spMkLst>
            <pc:docMk/>
            <pc:sldMk cId="3822058858" sldId="277"/>
            <ac:spMk id="6" creationId="{1764EB0E-1339-59C2-97E0-CA06D7B054EB}"/>
          </ac:spMkLst>
        </pc:spChg>
        <pc:spChg chg="add mod">
          <ac:chgData name="Cheek, Kim" userId="54b23acf-6d96-44c5-9146-72e6458da149" providerId="ADAL" clId="{8F70B6B3-F467-468B-9707-47CEE5C6CDD6}" dt="2024-09-12T18:22:30.292" v="453" actId="20577"/>
          <ac:spMkLst>
            <pc:docMk/>
            <pc:sldMk cId="3822058858" sldId="277"/>
            <ac:spMk id="7" creationId="{5A6D1189-356B-3709-906F-A5AFE607AEF6}"/>
          </ac:spMkLst>
        </pc:spChg>
        <pc:graphicFrameChg chg="add mod modGraphic">
          <ac:chgData name="Cheek, Kim" userId="54b23acf-6d96-44c5-9146-72e6458da149" providerId="ADAL" clId="{8F70B6B3-F467-468B-9707-47CEE5C6CDD6}" dt="2024-09-12T18:23:37.024" v="509" actId="20577"/>
          <ac:graphicFrameMkLst>
            <pc:docMk/>
            <pc:sldMk cId="3822058858" sldId="277"/>
            <ac:graphicFrameMk id="10" creationId="{E1E90747-01C1-EAAB-68C2-CA07B6B86434}"/>
          </ac:graphicFrameMkLst>
        </pc:graphicFrameChg>
      </pc:sldChg>
      <pc:sldChg chg="addSp delSp modSp new mod modClrScheme chgLayout">
        <pc:chgData name="Cheek, Kim" userId="54b23acf-6d96-44c5-9146-72e6458da149" providerId="ADAL" clId="{8F70B6B3-F467-468B-9707-47CEE5C6CDD6}" dt="2024-09-13T16:44:28.468" v="2986" actId="20577"/>
        <pc:sldMkLst>
          <pc:docMk/>
          <pc:sldMk cId="1796274606" sldId="278"/>
        </pc:sldMkLst>
        <pc:spChg chg="add mod">
          <ac:chgData name="Cheek, Kim" userId="54b23acf-6d96-44c5-9146-72e6458da149" providerId="ADAL" clId="{8F70B6B3-F467-468B-9707-47CEE5C6CDD6}" dt="2024-09-12T20:46:15.647" v="1096" actId="20577"/>
          <ac:spMkLst>
            <pc:docMk/>
            <pc:sldMk cId="1796274606" sldId="278"/>
            <ac:spMk id="2" creationId="{A57F12BE-5D5B-6860-7304-B1F620F56A32}"/>
          </ac:spMkLst>
        </pc:spChg>
        <pc:spChg chg="add mod">
          <ac:chgData name="Cheek, Kim" userId="54b23acf-6d96-44c5-9146-72e6458da149" providerId="ADAL" clId="{8F70B6B3-F467-468B-9707-47CEE5C6CDD6}" dt="2024-09-13T16:44:28.468" v="2986" actId="20577"/>
          <ac:spMkLst>
            <pc:docMk/>
            <pc:sldMk cId="1796274606" sldId="278"/>
            <ac:spMk id="3" creationId="{A9C3D30A-4375-0558-98FC-B7BE54CCEA6E}"/>
          </ac:spMkLst>
        </pc:spChg>
        <pc:graphicFrameChg chg="add del mod modGraphic">
          <ac:chgData name="Cheek, Kim" userId="54b23acf-6d96-44c5-9146-72e6458da149" providerId="ADAL" clId="{8F70B6B3-F467-468B-9707-47CEE5C6CDD6}" dt="2024-09-13T16:44:08.414" v="2970" actId="478"/>
          <ac:graphicFrameMkLst>
            <pc:docMk/>
            <pc:sldMk cId="1796274606" sldId="278"/>
            <ac:graphicFrameMk id="4" creationId="{55F607AA-9AD9-0C08-82E2-109DD6FF97A3}"/>
          </ac:graphicFrameMkLst>
        </pc:graphicFrameChg>
      </pc:sldChg>
      <pc:sldChg chg="delSp modSp modNotesTx">
        <pc:chgData name="Cheek, Kim" userId="54b23acf-6d96-44c5-9146-72e6458da149" providerId="ADAL" clId="{8F70B6B3-F467-468B-9707-47CEE5C6CDD6}" dt="2024-09-18T22:44:29.278" v="3965" actId="478"/>
        <pc:sldMkLst>
          <pc:docMk/>
          <pc:sldMk cId="374281978" sldId="279"/>
        </pc:sldMkLst>
        <pc:spChg chg="del mod">
          <ac:chgData name="Cheek, Kim" userId="54b23acf-6d96-44c5-9146-72e6458da149" providerId="ADAL" clId="{8F70B6B3-F467-468B-9707-47CEE5C6CDD6}" dt="2024-09-18T22:44:29.278" v="3965" actId="478"/>
          <ac:spMkLst>
            <pc:docMk/>
            <pc:sldMk cId="374281978" sldId="279"/>
            <ac:spMk id="13" creationId="{FFE80526-D498-1D19-F098-54FE28C96D3A}"/>
          </ac:spMkLst>
        </pc:spChg>
      </pc:sldChg>
      <pc:sldChg chg="modSp mod">
        <pc:chgData name="Cheek, Kim" userId="54b23acf-6d96-44c5-9146-72e6458da149" providerId="ADAL" clId="{8F70B6B3-F467-468B-9707-47CEE5C6CDD6}" dt="2024-09-17T16:51:35.756" v="3962" actId="20577"/>
        <pc:sldMkLst>
          <pc:docMk/>
          <pc:sldMk cId="1268650550" sldId="280"/>
        </pc:sldMkLst>
        <pc:spChg chg="mod">
          <ac:chgData name="Cheek, Kim" userId="54b23acf-6d96-44c5-9146-72e6458da149" providerId="ADAL" clId="{8F70B6B3-F467-468B-9707-47CEE5C6CDD6}" dt="2024-09-17T16:51:35.756" v="3962" actId="20577"/>
          <ac:spMkLst>
            <pc:docMk/>
            <pc:sldMk cId="1268650550" sldId="280"/>
            <ac:spMk id="12" creationId="{186BCA33-3369-9F47-3FE3-47BE98F14480}"/>
          </ac:spMkLst>
        </pc:spChg>
      </pc:sldChg>
    </pc:docChg>
  </pc:docChgLst>
  <pc:docChgLst>
    <pc:chgData name="Cheek, Kim" userId="S::n00869479@unf.edu::54b23acf-6d96-44c5-9146-72e6458da149" providerId="AD" clId="Web-{1ADB507F-4758-2FA0-2584-2ED4E632A972}"/>
    <pc:docChg chg="modSld">
      <pc:chgData name="Cheek, Kim" userId="S::n00869479@unf.edu::54b23acf-6d96-44c5-9146-72e6458da149" providerId="AD" clId="Web-{1ADB507F-4758-2FA0-2584-2ED4E632A972}" dt="2024-09-17T16:45:14.925" v="50" actId="20577"/>
      <pc:docMkLst>
        <pc:docMk/>
      </pc:docMkLst>
      <pc:sldChg chg="addSp modSp">
        <pc:chgData name="Cheek, Kim" userId="S::n00869479@unf.edu::54b23acf-6d96-44c5-9146-72e6458da149" providerId="AD" clId="Web-{1ADB507F-4758-2FA0-2584-2ED4E632A972}" dt="2024-09-17T16:42:55.703" v="49" actId="1076"/>
        <pc:sldMkLst>
          <pc:docMk/>
          <pc:sldMk cId="3808981152" sldId="268"/>
        </pc:sldMkLst>
        <pc:picChg chg="add mod">
          <ac:chgData name="Cheek, Kim" userId="S::n00869479@unf.edu::54b23acf-6d96-44c5-9146-72e6458da149" providerId="AD" clId="Web-{1ADB507F-4758-2FA0-2584-2ED4E632A972}" dt="2024-09-17T16:42:55.703" v="49" actId="1076"/>
          <ac:picMkLst>
            <pc:docMk/>
            <pc:sldMk cId="3808981152" sldId="268"/>
            <ac:picMk id="3" creationId="{578E1569-289A-2FA9-A3C8-004E98D58BE5}"/>
          </ac:picMkLst>
        </pc:picChg>
      </pc:sldChg>
      <pc:sldChg chg="delSp modSp addAnim delAnim">
        <pc:chgData name="Cheek, Kim" userId="S::n00869479@unf.edu::54b23acf-6d96-44c5-9146-72e6458da149" providerId="AD" clId="Web-{1ADB507F-4758-2FA0-2584-2ED4E632A972}" dt="2024-09-17T16:40:27.824" v="43"/>
        <pc:sldMkLst>
          <pc:docMk/>
          <pc:sldMk cId="2810649114" sldId="274"/>
        </pc:sldMkLst>
        <pc:spChg chg="mod">
          <ac:chgData name="Cheek, Kim" userId="S::n00869479@unf.edu::54b23acf-6d96-44c5-9146-72e6458da149" providerId="AD" clId="Web-{1ADB507F-4758-2FA0-2584-2ED4E632A972}" dt="2024-09-17T16:39:16.385" v="27" actId="14100"/>
          <ac:spMkLst>
            <pc:docMk/>
            <pc:sldMk cId="2810649114" sldId="274"/>
            <ac:spMk id="3" creationId="{072A3636-BAAB-0B92-C8BB-2F7811C89134}"/>
          </ac:spMkLst>
        </pc:spChg>
        <pc:spChg chg="del mod">
          <ac:chgData name="Cheek, Kim" userId="S::n00869479@unf.edu::54b23acf-6d96-44c5-9146-72e6458da149" providerId="AD" clId="Web-{1ADB507F-4758-2FA0-2584-2ED4E632A972}" dt="2024-09-17T16:39:12.041" v="26"/>
          <ac:spMkLst>
            <pc:docMk/>
            <pc:sldMk cId="2810649114" sldId="274"/>
            <ac:spMk id="4" creationId="{DB3DA2C2-4343-8EA3-815D-D99A70441811}"/>
          </ac:spMkLst>
        </pc:spChg>
        <pc:spChg chg="del mod">
          <ac:chgData name="Cheek, Kim" userId="S::n00869479@unf.edu::54b23acf-6d96-44c5-9146-72e6458da149" providerId="AD" clId="Web-{1ADB507F-4758-2FA0-2584-2ED4E632A972}" dt="2024-09-17T16:39:41.762" v="33"/>
          <ac:spMkLst>
            <pc:docMk/>
            <pc:sldMk cId="2810649114" sldId="274"/>
            <ac:spMk id="5" creationId="{61C5FFF2-515E-07A7-AB28-225EFC9638D2}"/>
          </ac:spMkLst>
        </pc:spChg>
        <pc:spChg chg="mod">
          <ac:chgData name="Cheek, Kim" userId="S::n00869479@unf.edu::54b23acf-6d96-44c5-9146-72e6458da149" providerId="AD" clId="Web-{1ADB507F-4758-2FA0-2584-2ED4E632A972}" dt="2024-09-17T16:39:54.292" v="35" actId="1076"/>
          <ac:spMkLst>
            <pc:docMk/>
            <pc:sldMk cId="2810649114" sldId="274"/>
            <ac:spMk id="6" creationId="{EA93664F-A311-2726-2C90-FB1F52BDA314}"/>
          </ac:spMkLst>
        </pc:spChg>
      </pc:sldChg>
      <pc:sldChg chg="modSp">
        <pc:chgData name="Cheek, Kim" userId="S::n00869479@unf.edu::54b23acf-6d96-44c5-9146-72e6458da149" providerId="AD" clId="Web-{1ADB507F-4758-2FA0-2584-2ED4E632A972}" dt="2024-09-17T16:36:54.647" v="4" actId="20577"/>
        <pc:sldMkLst>
          <pc:docMk/>
          <pc:sldMk cId="374281978" sldId="279"/>
        </pc:sldMkLst>
        <pc:spChg chg="mod">
          <ac:chgData name="Cheek, Kim" userId="S::n00869479@unf.edu::54b23acf-6d96-44c5-9146-72e6458da149" providerId="AD" clId="Web-{1ADB507F-4758-2FA0-2584-2ED4E632A972}" dt="2024-09-17T16:36:54.647" v="4" actId="20577"/>
          <ac:spMkLst>
            <pc:docMk/>
            <pc:sldMk cId="374281978" sldId="279"/>
            <ac:spMk id="14" creationId="{CEA30059-E529-285D-B437-5A4A2C81D8B5}"/>
          </ac:spMkLst>
        </pc:spChg>
      </pc:sldChg>
      <pc:sldChg chg="modSp">
        <pc:chgData name="Cheek, Kim" userId="S::n00869479@unf.edu::54b23acf-6d96-44c5-9146-72e6458da149" providerId="AD" clId="Web-{1ADB507F-4758-2FA0-2584-2ED4E632A972}" dt="2024-09-17T16:45:14.925" v="50" actId="20577"/>
        <pc:sldMkLst>
          <pc:docMk/>
          <pc:sldMk cId="1268650550" sldId="280"/>
        </pc:sldMkLst>
        <pc:spChg chg="mod">
          <ac:chgData name="Cheek, Kim" userId="S::n00869479@unf.edu::54b23acf-6d96-44c5-9146-72e6458da149" providerId="AD" clId="Web-{1ADB507F-4758-2FA0-2584-2ED4E632A972}" dt="2024-09-17T16:45:14.925" v="50" actId="20577"/>
          <ac:spMkLst>
            <pc:docMk/>
            <pc:sldMk cId="1268650550" sldId="280"/>
            <ac:spMk id="3" creationId="{1A8CAB2A-039B-E9B1-2777-123266F76F8D}"/>
          </ac:spMkLst>
        </pc:spChg>
        <pc:spChg chg="mod">
          <ac:chgData name="Cheek, Kim" userId="S::n00869479@unf.edu::54b23acf-6d96-44c5-9146-72e6458da149" providerId="AD" clId="Web-{1ADB507F-4758-2FA0-2584-2ED4E632A972}" dt="2024-09-17T16:37:20.132" v="10" actId="20577"/>
          <ac:spMkLst>
            <pc:docMk/>
            <pc:sldMk cId="1268650550" sldId="280"/>
            <ac:spMk id="12" creationId="{186BCA33-3369-9F47-3FE3-47BE98F1448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ofnorthflorida-my.sharepoint.com/personal/n00956593_unf_edu/Documents/Southside%20river%20city/For%20GSA%202024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ofnorthflorida-my.sharepoint.com/personal/n00956593_unf_edu/Documents/Southside%20river%20city/For%20GSA%202024%20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'[For GSA 2024 presentation.xlsx]Sheet1'!$B$2</c:f>
              <c:strCache>
                <c:ptCount val="1"/>
                <c:pt idx="0">
                  <c:v>School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'[For GSA 2024 presentation.xlsx]Sheet1'!$A$3:$A$4</c:f>
              <c:strCache>
                <c:ptCount val="2"/>
                <c:pt idx="0">
                  <c:v>Pretest</c:v>
                </c:pt>
                <c:pt idx="1">
                  <c:v>Posttest</c:v>
                </c:pt>
              </c:strCache>
            </c:strRef>
          </c:cat>
          <c:val>
            <c:numRef>
              <c:f>'[For GSA 2024 presentation.xlsx]Sheet1'!$B$3:$B$4</c:f>
              <c:numCache>
                <c:formatCode>General</c:formatCode>
                <c:ptCount val="2"/>
                <c:pt idx="0">
                  <c:v>0.93300000000000005</c:v>
                </c:pt>
                <c:pt idx="1">
                  <c:v>1.677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E-4CC2-9832-84036DB8EAE0}"/>
            </c:ext>
          </c:extLst>
        </c:ser>
        <c:ser>
          <c:idx val="1"/>
          <c:order val="1"/>
          <c:tx>
            <c:strRef>
              <c:f>'[For GSA 2024 presentation.xlsx]Sheet1'!$C$2</c:f>
              <c:strCache>
                <c:ptCount val="1"/>
                <c:pt idx="0">
                  <c:v>School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'[For GSA 2024 presentation.xlsx]Sheet1'!$A$3:$A$4</c:f>
              <c:strCache>
                <c:ptCount val="2"/>
                <c:pt idx="0">
                  <c:v>Pretest</c:v>
                </c:pt>
                <c:pt idx="1">
                  <c:v>Posttest</c:v>
                </c:pt>
              </c:strCache>
            </c:strRef>
          </c:cat>
          <c:val>
            <c:numRef>
              <c:f>'[For GSA 2024 presentation.xlsx]Sheet1'!$C$3:$C$4</c:f>
              <c:numCache>
                <c:formatCode>General</c:formatCode>
                <c:ptCount val="2"/>
                <c:pt idx="0">
                  <c:v>2.222</c:v>
                </c:pt>
                <c:pt idx="1">
                  <c:v>3.444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CE-4CC2-9832-84036DB8E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3277663"/>
        <c:axId val="691926543"/>
      </c:barChart>
      <c:catAx>
        <c:axId val="703277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926543"/>
        <c:crosses val="autoZero"/>
        <c:auto val="1"/>
        <c:lblAlgn val="ctr"/>
        <c:lblOffset val="100"/>
        <c:noMultiLvlLbl val="0"/>
      </c:catAx>
      <c:valAx>
        <c:axId val="691926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Number of</a:t>
                </a:r>
                <a:r>
                  <a:rPr lang="en-US" sz="2000" baseline="0" dirty="0"/>
                  <a:t> Items Correct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327766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'[For GSA 2024 presentation.xlsx]Sheet1'!$A$20</c:f>
              <c:strCache>
                <c:ptCount val="1"/>
                <c:pt idx="0">
                  <c:v>Pretest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'[For GSA 2024 presentation.xlsx]Sheet1'!$B$19:$C$19</c:f>
              <c:strCache>
                <c:ptCount val="2"/>
                <c:pt idx="0">
                  <c:v>School A</c:v>
                </c:pt>
                <c:pt idx="1">
                  <c:v>School B</c:v>
                </c:pt>
              </c:strCache>
            </c:strRef>
          </c:cat>
          <c:val>
            <c:numRef>
              <c:f>'[For GSA 2024 presentation.xlsx]Sheet1'!$B$20:$C$20</c:f>
              <c:numCache>
                <c:formatCode>General</c:formatCode>
                <c:ptCount val="2"/>
                <c:pt idx="0">
                  <c:v>6.133</c:v>
                </c:pt>
                <c:pt idx="1">
                  <c:v>5.0518999999999998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4-4804-B058-8C197FBB626A}"/>
            </c:ext>
          </c:extLst>
        </c:ser>
        <c:ser>
          <c:idx val="1"/>
          <c:order val="1"/>
          <c:tx>
            <c:strRef>
              <c:f>'[For GSA 2024 presentation.xlsx]Sheet1'!$A$21</c:f>
              <c:strCache>
                <c:ptCount val="1"/>
                <c:pt idx="0">
                  <c:v>Posttest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'[For GSA 2024 presentation.xlsx]Sheet1'!$B$19:$C$19</c:f>
              <c:strCache>
                <c:ptCount val="2"/>
                <c:pt idx="0">
                  <c:v>School A</c:v>
                </c:pt>
                <c:pt idx="1">
                  <c:v>School B</c:v>
                </c:pt>
              </c:strCache>
            </c:strRef>
          </c:cat>
          <c:val>
            <c:numRef>
              <c:f>'[For GSA 2024 presentation.xlsx]Sheet1'!$B$21:$C$21</c:f>
              <c:numCache>
                <c:formatCode>General</c:formatCode>
                <c:ptCount val="2"/>
                <c:pt idx="0">
                  <c:v>6.2533000000000003</c:v>
                </c:pt>
                <c:pt idx="1">
                  <c:v>5.6222000000000003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C4-4804-B058-8C197FBB6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9238319"/>
        <c:axId val="1099235439"/>
      </c:barChart>
      <c:catAx>
        <c:axId val="109923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235439"/>
        <c:crosses val="autoZero"/>
        <c:auto val="1"/>
        <c:lblAlgn val="ctr"/>
        <c:lblOffset val="100"/>
        <c:noMultiLvlLbl val="0"/>
      </c:catAx>
      <c:valAx>
        <c:axId val="1099235439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Utility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238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67190-34A2-4B87-9A0B-53FE667038BD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E85336-4822-4F69-9869-15AB9783C07A}">
      <dgm:prSet phldrT="[Text]"/>
      <dgm:spPr/>
      <dgm:t>
        <a:bodyPr/>
        <a:lstStyle/>
        <a:p>
          <a:r>
            <a:rPr lang="en-US" dirty="0"/>
            <a:t>Session 1: Pretest, Mechanisms of physical weathering</a:t>
          </a:r>
        </a:p>
      </dgm:t>
    </dgm:pt>
    <dgm:pt modelId="{6D0CEF8A-550A-463B-BF43-64C99D911B6F}" type="parTrans" cxnId="{09C6B632-512B-4425-A33B-2B877BD9B63A}">
      <dgm:prSet/>
      <dgm:spPr/>
      <dgm:t>
        <a:bodyPr/>
        <a:lstStyle/>
        <a:p>
          <a:endParaRPr lang="en-US"/>
        </a:p>
      </dgm:t>
    </dgm:pt>
    <dgm:pt modelId="{0EA06CBA-8576-4083-BE46-B649C3966B9C}" type="sibTrans" cxnId="{09C6B632-512B-4425-A33B-2B877BD9B63A}">
      <dgm:prSet/>
      <dgm:spPr/>
      <dgm:t>
        <a:bodyPr/>
        <a:lstStyle/>
        <a:p>
          <a:endParaRPr lang="en-US"/>
        </a:p>
      </dgm:t>
    </dgm:pt>
    <dgm:pt modelId="{BD7B7151-7628-40C1-8B89-1012382B0A49}">
      <dgm:prSet phldrT="[Text]"/>
      <dgm:spPr/>
      <dgm:t>
        <a:bodyPr/>
        <a:lstStyle/>
        <a:p>
          <a:r>
            <a:rPr lang="en-US" dirty="0"/>
            <a:t>Session 2: Physical properties of common minerals</a:t>
          </a:r>
        </a:p>
      </dgm:t>
    </dgm:pt>
    <dgm:pt modelId="{AD6684F5-0312-45D9-AD6A-3DC3CF7BE2B5}" type="parTrans" cxnId="{310CEC25-CF91-4B5A-88E6-548D867BAD6C}">
      <dgm:prSet/>
      <dgm:spPr/>
      <dgm:t>
        <a:bodyPr/>
        <a:lstStyle/>
        <a:p>
          <a:endParaRPr lang="en-US"/>
        </a:p>
      </dgm:t>
    </dgm:pt>
    <dgm:pt modelId="{2A2C4003-069D-4B25-8318-67B5156C01FF}" type="sibTrans" cxnId="{310CEC25-CF91-4B5A-88E6-548D867BAD6C}">
      <dgm:prSet/>
      <dgm:spPr/>
      <dgm:t>
        <a:bodyPr/>
        <a:lstStyle/>
        <a:p>
          <a:endParaRPr lang="en-US"/>
        </a:p>
      </dgm:t>
    </dgm:pt>
    <dgm:pt modelId="{38F4BC62-A271-4646-B9FD-F203D9020ABE}">
      <dgm:prSet phldrT="[Text]"/>
      <dgm:spPr/>
      <dgm:t>
        <a:bodyPr/>
        <a:lstStyle/>
        <a:p>
          <a:r>
            <a:rPr lang="en-US" dirty="0"/>
            <a:t>Session 3: Fluvial erosion and deposition</a:t>
          </a:r>
        </a:p>
      </dgm:t>
    </dgm:pt>
    <dgm:pt modelId="{CCC246D8-2675-4708-B1DC-6C4714310173}" type="parTrans" cxnId="{6F5AE5E4-4F62-4F25-A153-1DD98F4F0187}">
      <dgm:prSet/>
      <dgm:spPr/>
      <dgm:t>
        <a:bodyPr/>
        <a:lstStyle/>
        <a:p>
          <a:endParaRPr lang="en-US"/>
        </a:p>
      </dgm:t>
    </dgm:pt>
    <dgm:pt modelId="{D32BF3DF-3E1F-4112-B4AA-3CA0546F7C2B}" type="sibTrans" cxnId="{6F5AE5E4-4F62-4F25-A153-1DD98F4F0187}">
      <dgm:prSet/>
      <dgm:spPr/>
      <dgm:t>
        <a:bodyPr/>
        <a:lstStyle/>
        <a:p>
          <a:endParaRPr lang="en-US"/>
        </a:p>
      </dgm:t>
    </dgm:pt>
    <dgm:pt modelId="{54FB94E8-7F0E-4A6C-B752-A4D04912BEEF}">
      <dgm:prSet phldrT="[Text]"/>
      <dgm:spPr/>
      <dgm:t>
        <a:bodyPr/>
        <a:lstStyle/>
        <a:p>
          <a:r>
            <a:rPr lang="en-US" dirty="0"/>
            <a:t>Session 4: Coastal erosion</a:t>
          </a:r>
        </a:p>
      </dgm:t>
    </dgm:pt>
    <dgm:pt modelId="{67EED649-0804-449B-89AB-537A6E377158}" type="parTrans" cxnId="{1767C077-D86D-4BCC-90A2-B1919756D5A7}">
      <dgm:prSet/>
      <dgm:spPr/>
      <dgm:t>
        <a:bodyPr/>
        <a:lstStyle/>
        <a:p>
          <a:endParaRPr lang="en-US"/>
        </a:p>
      </dgm:t>
    </dgm:pt>
    <dgm:pt modelId="{610A6F15-B18B-40B6-B766-B08C845B64E1}" type="sibTrans" cxnId="{1767C077-D86D-4BCC-90A2-B1919756D5A7}">
      <dgm:prSet/>
      <dgm:spPr/>
      <dgm:t>
        <a:bodyPr/>
        <a:lstStyle/>
        <a:p>
          <a:endParaRPr lang="en-US"/>
        </a:p>
      </dgm:t>
    </dgm:pt>
    <dgm:pt modelId="{5E9F6687-720A-4FF7-ABB7-199AFEF3C572}">
      <dgm:prSet phldrT="[Text]"/>
      <dgm:spPr/>
      <dgm:t>
        <a:bodyPr/>
        <a:lstStyle/>
        <a:p>
          <a:r>
            <a:rPr lang="en-US" dirty="0"/>
            <a:t>Session 5: Aeolian erosion and planning for engineering design task</a:t>
          </a:r>
        </a:p>
      </dgm:t>
    </dgm:pt>
    <dgm:pt modelId="{FDC895F2-C8E4-4178-8957-2AE2B058CBA2}" type="parTrans" cxnId="{8060A4DB-601F-496A-B0A9-C78B1E7A5DB6}">
      <dgm:prSet/>
      <dgm:spPr/>
      <dgm:t>
        <a:bodyPr/>
        <a:lstStyle/>
        <a:p>
          <a:endParaRPr lang="en-US"/>
        </a:p>
      </dgm:t>
    </dgm:pt>
    <dgm:pt modelId="{B9C317A7-387A-46C0-9F05-71176436AE64}" type="sibTrans" cxnId="{8060A4DB-601F-496A-B0A9-C78B1E7A5DB6}">
      <dgm:prSet/>
      <dgm:spPr/>
      <dgm:t>
        <a:bodyPr/>
        <a:lstStyle/>
        <a:p>
          <a:endParaRPr lang="en-US"/>
        </a:p>
      </dgm:t>
    </dgm:pt>
    <dgm:pt modelId="{DFE09E02-D3A1-4BBB-B420-22446E3B2D60}">
      <dgm:prSet phldrT="[Text]"/>
      <dgm:spPr/>
      <dgm:t>
        <a:bodyPr/>
        <a:lstStyle/>
        <a:p>
          <a:r>
            <a:rPr lang="en-US" dirty="0"/>
            <a:t>Session 6: Engineering design task, Posttest</a:t>
          </a:r>
        </a:p>
      </dgm:t>
    </dgm:pt>
    <dgm:pt modelId="{7CFF0222-CFCD-466C-BC22-2877E5887D31}" type="parTrans" cxnId="{A7F0F4C2-3AC4-4A68-A6E5-43AEBA68D5C7}">
      <dgm:prSet/>
      <dgm:spPr/>
      <dgm:t>
        <a:bodyPr/>
        <a:lstStyle/>
        <a:p>
          <a:endParaRPr lang="en-US"/>
        </a:p>
      </dgm:t>
    </dgm:pt>
    <dgm:pt modelId="{52573301-F702-4DBF-9B0B-004FF33A2456}" type="sibTrans" cxnId="{A7F0F4C2-3AC4-4A68-A6E5-43AEBA68D5C7}">
      <dgm:prSet/>
      <dgm:spPr/>
      <dgm:t>
        <a:bodyPr/>
        <a:lstStyle/>
        <a:p>
          <a:endParaRPr lang="en-US"/>
        </a:p>
      </dgm:t>
    </dgm:pt>
    <dgm:pt modelId="{B8ADFF88-F7CD-497F-B392-0EB04184EAD0}" type="pres">
      <dgm:prSet presAssocID="{B8367190-34A2-4B87-9A0B-53FE667038BD}" presName="Name0" presStyleCnt="0">
        <dgm:presLayoutVars>
          <dgm:dir/>
          <dgm:resizeHandles val="exact"/>
        </dgm:presLayoutVars>
      </dgm:prSet>
      <dgm:spPr/>
    </dgm:pt>
    <dgm:pt modelId="{909B0646-38D8-40E7-99B3-B4F80ACB208F}" type="pres">
      <dgm:prSet presAssocID="{F5E85336-4822-4F69-9869-15AB9783C07A}" presName="node" presStyleLbl="node1" presStyleIdx="0" presStyleCnt="6">
        <dgm:presLayoutVars>
          <dgm:bulletEnabled val="1"/>
        </dgm:presLayoutVars>
      </dgm:prSet>
      <dgm:spPr/>
    </dgm:pt>
    <dgm:pt modelId="{74189BAF-3AEB-4A6E-AD0D-C21B0C65D316}" type="pres">
      <dgm:prSet presAssocID="{0EA06CBA-8576-4083-BE46-B649C3966B9C}" presName="sibTrans" presStyleLbl="sibTrans1D1" presStyleIdx="0" presStyleCnt="5"/>
      <dgm:spPr/>
    </dgm:pt>
    <dgm:pt modelId="{83A603D3-A2AC-4D55-885F-1E2C41CED108}" type="pres">
      <dgm:prSet presAssocID="{0EA06CBA-8576-4083-BE46-B649C3966B9C}" presName="connectorText" presStyleLbl="sibTrans1D1" presStyleIdx="0" presStyleCnt="5"/>
      <dgm:spPr/>
    </dgm:pt>
    <dgm:pt modelId="{C1DE3EBA-A2DE-4208-A3D4-01EF966A83EB}" type="pres">
      <dgm:prSet presAssocID="{BD7B7151-7628-40C1-8B89-1012382B0A49}" presName="node" presStyleLbl="node1" presStyleIdx="1" presStyleCnt="6">
        <dgm:presLayoutVars>
          <dgm:bulletEnabled val="1"/>
        </dgm:presLayoutVars>
      </dgm:prSet>
      <dgm:spPr/>
    </dgm:pt>
    <dgm:pt modelId="{70EF7FAA-E167-4B6A-86AF-2EF84D6F86AB}" type="pres">
      <dgm:prSet presAssocID="{2A2C4003-069D-4B25-8318-67B5156C01FF}" presName="sibTrans" presStyleLbl="sibTrans1D1" presStyleIdx="1" presStyleCnt="5"/>
      <dgm:spPr/>
    </dgm:pt>
    <dgm:pt modelId="{21CD6DBE-C02A-456C-A0A9-EAED3B04F135}" type="pres">
      <dgm:prSet presAssocID="{2A2C4003-069D-4B25-8318-67B5156C01FF}" presName="connectorText" presStyleLbl="sibTrans1D1" presStyleIdx="1" presStyleCnt="5"/>
      <dgm:spPr/>
    </dgm:pt>
    <dgm:pt modelId="{DEFC18A2-CF75-4225-8A9A-F9B878CFE382}" type="pres">
      <dgm:prSet presAssocID="{38F4BC62-A271-4646-B9FD-F203D9020ABE}" presName="node" presStyleLbl="node1" presStyleIdx="2" presStyleCnt="6">
        <dgm:presLayoutVars>
          <dgm:bulletEnabled val="1"/>
        </dgm:presLayoutVars>
      </dgm:prSet>
      <dgm:spPr/>
    </dgm:pt>
    <dgm:pt modelId="{BCAAFB89-E19D-495F-85AC-BC757AE77CF0}" type="pres">
      <dgm:prSet presAssocID="{D32BF3DF-3E1F-4112-B4AA-3CA0546F7C2B}" presName="sibTrans" presStyleLbl="sibTrans1D1" presStyleIdx="2" presStyleCnt="5"/>
      <dgm:spPr/>
    </dgm:pt>
    <dgm:pt modelId="{7D7940C8-0059-4B2F-A42E-E1B8B9AD1161}" type="pres">
      <dgm:prSet presAssocID="{D32BF3DF-3E1F-4112-B4AA-3CA0546F7C2B}" presName="connectorText" presStyleLbl="sibTrans1D1" presStyleIdx="2" presStyleCnt="5"/>
      <dgm:spPr/>
    </dgm:pt>
    <dgm:pt modelId="{C6F3C788-1528-4455-A680-F2823B925BE7}" type="pres">
      <dgm:prSet presAssocID="{54FB94E8-7F0E-4A6C-B752-A4D04912BEEF}" presName="node" presStyleLbl="node1" presStyleIdx="3" presStyleCnt="6">
        <dgm:presLayoutVars>
          <dgm:bulletEnabled val="1"/>
        </dgm:presLayoutVars>
      </dgm:prSet>
      <dgm:spPr/>
    </dgm:pt>
    <dgm:pt modelId="{785F8EFD-77FE-4AA7-B068-1E6AED0E6D96}" type="pres">
      <dgm:prSet presAssocID="{610A6F15-B18B-40B6-B766-B08C845B64E1}" presName="sibTrans" presStyleLbl="sibTrans1D1" presStyleIdx="3" presStyleCnt="5"/>
      <dgm:spPr/>
    </dgm:pt>
    <dgm:pt modelId="{FC2BF4AC-E022-4FC9-A661-00F50F4F9836}" type="pres">
      <dgm:prSet presAssocID="{610A6F15-B18B-40B6-B766-B08C845B64E1}" presName="connectorText" presStyleLbl="sibTrans1D1" presStyleIdx="3" presStyleCnt="5"/>
      <dgm:spPr/>
    </dgm:pt>
    <dgm:pt modelId="{E1E1E1AB-9D9C-4095-8682-1350ECF9095F}" type="pres">
      <dgm:prSet presAssocID="{5E9F6687-720A-4FF7-ABB7-199AFEF3C572}" presName="node" presStyleLbl="node1" presStyleIdx="4" presStyleCnt="6">
        <dgm:presLayoutVars>
          <dgm:bulletEnabled val="1"/>
        </dgm:presLayoutVars>
      </dgm:prSet>
      <dgm:spPr/>
    </dgm:pt>
    <dgm:pt modelId="{C3CCB6BB-0A37-4231-8DBB-715F29186813}" type="pres">
      <dgm:prSet presAssocID="{B9C317A7-387A-46C0-9F05-71176436AE64}" presName="sibTrans" presStyleLbl="sibTrans1D1" presStyleIdx="4" presStyleCnt="5"/>
      <dgm:spPr/>
    </dgm:pt>
    <dgm:pt modelId="{7DB49127-7E10-41DE-8E81-C30CB5A86C4E}" type="pres">
      <dgm:prSet presAssocID="{B9C317A7-387A-46C0-9F05-71176436AE64}" presName="connectorText" presStyleLbl="sibTrans1D1" presStyleIdx="4" presStyleCnt="5"/>
      <dgm:spPr/>
    </dgm:pt>
    <dgm:pt modelId="{DBA7563A-D4E8-460F-BBC5-F70FBFED2C53}" type="pres">
      <dgm:prSet presAssocID="{DFE09E02-D3A1-4BBB-B420-22446E3B2D60}" presName="node" presStyleLbl="node1" presStyleIdx="5" presStyleCnt="6">
        <dgm:presLayoutVars>
          <dgm:bulletEnabled val="1"/>
        </dgm:presLayoutVars>
      </dgm:prSet>
      <dgm:spPr/>
    </dgm:pt>
  </dgm:ptLst>
  <dgm:cxnLst>
    <dgm:cxn modelId="{AAD10402-7CD2-4058-9FBE-48FB83756D6E}" type="presOf" srcId="{38F4BC62-A271-4646-B9FD-F203D9020ABE}" destId="{DEFC18A2-CF75-4225-8A9A-F9B878CFE382}" srcOrd="0" destOrd="0" presId="urn:microsoft.com/office/officeart/2016/7/layout/RepeatingBendingProcessNew"/>
    <dgm:cxn modelId="{B3D1F521-FEB8-423E-AE9E-DACE6E11D269}" type="presOf" srcId="{D32BF3DF-3E1F-4112-B4AA-3CA0546F7C2B}" destId="{BCAAFB89-E19D-495F-85AC-BC757AE77CF0}" srcOrd="0" destOrd="0" presId="urn:microsoft.com/office/officeart/2016/7/layout/RepeatingBendingProcessNew"/>
    <dgm:cxn modelId="{310CEC25-CF91-4B5A-88E6-548D867BAD6C}" srcId="{B8367190-34A2-4B87-9A0B-53FE667038BD}" destId="{BD7B7151-7628-40C1-8B89-1012382B0A49}" srcOrd="1" destOrd="0" parTransId="{AD6684F5-0312-45D9-AD6A-3DC3CF7BE2B5}" sibTransId="{2A2C4003-069D-4B25-8318-67B5156C01FF}"/>
    <dgm:cxn modelId="{F6E8D32A-7271-451D-A070-2D5F0795E476}" type="presOf" srcId="{B9C317A7-387A-46C0-9F05-71176436AE64}" destId="{C3CCB6BB-0A37-4231-8DBB-715F29186813}" srcOrd="0" destOrd="0" presId="urn:microsoft.com/office/officeart/2016/7/layout/RepeatingBendingProcessNew"/>
    <dgm:cxn modelId="{09C6B632-512B-4425-A33B-2B877BD9B63A}" srcId="{B8367190-34A2-4B87-9A0B-53FE667038BD}" destId="{F5E85336-4822-4F69-9869-15AB9783C07A}" srcOrd="0" destOrd="0" parTransId="{6D0CEF8A-550A-463B-BF43-64C99D911B6F}" sibTransId="{0EA06CBA-8576-4083-BE46-B649C3966B9C}"/>
    <dgm:cxn modelId="{5943D445-8911-4E03-875B-302F7F24A92A}" type="presOf" srcId="{54FB94E8-7F0E-4A6C-B752-A4D04912BEEF}" destId="{C6F3C788-1528-4455-A680-F2823B925BE7}" srcOrd="0" destOrd="0" presId="urn:microsoft.com/office/officeart/2016/7/layout/RepeatingBendingProcessNew"/>
    <dgm:cxn modelId="{60C5A775-6963-430D-95E0-58E03B6AD185}" type="presOf" srcId="{610A6F15-B18B-40B6-B766-B08C845B64E1}" destId="{FC2BF4AC-E022-4FC9-A661-00F50F4F9836}" srcOrd="1" destOrd="0" presId="urn:microsoft.com/office/officeart/2016/7/layout/RepeatingBendingProcessNew"/>
    <dgm:cxn modelId="{1767C077-D86D-4BCC-90A2-B1919756D5A7}" srcId="{B8367190-34A2-4B87-9A0B-53FE667038BD}" destId="{54FB94E8-7F0E-4A6C-B752-A4D04912BEEF}" srcOrd="3" destOrd="0" parTransId="{67EED649-0804-449B-89AB-537A6E377158}" sibTransId="{610A6F15-B18B-40B6-B766-B08C845B64E1}"/>
    <dgm:cxn modelId="{FB796658-F83C-48BF-8705-6DDB29B2043F}" type="presOf" srcId="{5E9F6687-720A-4FF7-ABB7-199AFEF3C572}" destId="{E1E1E1AB-9D9C-4095-8682-1350ECF9095F}" srcOrd="0" destOrd="0" presId="urn:microsoft.com/office/officeart/2016/7/layout/RepeatingBendingProcessNew"/>
    <dgm:cxn modelId="{2BC1585A-A185-4202-B510-B390371A7547}" type="presOf" srcId="{DFE09E02-D3A1-4BBB-B420-22446E3B2D60}" destId="{DBA7563A-D4E8-460F-BBC5-F70FBFED2C53}" srcOrd="0" destOrd="0" presId="urn:microsoft.com/office/officeart/2016/7/layout/RepeatingBendingProcessNew"/>
    <dgm:cxn modelId="{9578865A-C8AA-48A1-9DA0-F172800C7874}" type="presOf" srcId="{D32BF3DF-3E1F-4112-B4AA-3CA0546F7C2B}" destId="{7D7940C8-0059-4B2F-A42E-E1B8B9AD1161}" srcOrd="1" destOrd="0" presId="urn:microsoft.com/office/officeart/2016/7/layout/RepeatingBendingProcessNew"/>
    <dgm:cxn modelId="{A10CF87E-891A-4BC9-B475-6ECCCF39713F}" type="presOf" srcId="{0EA06CBA-8576-4083-BE46-B649C3966B9C}" destId="{74189BAF-3AEB-4A6E-AD0D-C21B0C65D316}" srcOrd="0" destOrd="0" presId="urn:microsoft.com/office/officeart/2016/7/layout/RepeatingBendingProcessNew"/>
    <dgm:cxn modelId="{E6867B7F-BC9F-40D8-BE25-665225396FA8}" type="presOf" srcId="{F5E85336-4822-4F69-9869-15AB9783C07A}" destId="{909B0646-38D8-40E7-99B3-B4F80ACB208F}" srcOrd="0" destOrd="0" presId="urn:microsoft.com/office/officeart/2016/7/layout/RepeatingBendingProcessNew"/>
    <dgm:cxn modelId="{2EB1D39F-89A0-46F8-A1B5-D7ABD794510C}" type="presOf" srcId="{BD7B7151-7628-40C1-8B89-1012382B0A49}" destId="{C1DE3EBA-A2DE-4208-A3D4-01EF966A83EB}" srcOrd="0" destOrd="0" presId="urn:microsoft.com/office/officeart/2016/7/layout/RepeatingBendingProcessNew"/>
    <dgm:cxn modelId="{7B9DA3A4-9E84-470B-968D-DB5A50106594}" type="presOf" srcId="{0EA06CBA-8576-4083-BE46-B649C3966B9C}" destId="{83A603D3-A2AC-4D55-885F-1E2C41CED108}" srcOrd="1" destOrd="0" presId="urn:microsoft.com/office/officeart/2016/7/layout/RepeatingBendingProcessNew"/>
    <dgm:cxn modelId="{50A40CAD-1957-4CB1-A115-A398AD1DD25C}" type="presOf" srcId="{610A6F15-B18B-40B6-B766-B08C845B64E1}" destId="{785F8EFD-77FE-4AA7-B068-1E6AED0E6D96}" srcOrd="0" destOrd="0" presId="urn:microsoft.com/office/officeart/2016/7/layout/RepeatingBendingProcessNew"/>
    <dgm:cxn modelId="{B62E09B8-6F26-455F-854B-B21F65E8E64C}" type="presOf" srcId="{B9C317A7-387A-46C0-9F05-71176436AE64}" destId="{7DB49127-7E10-41DE-8E81-C30CB5A86C4E}" srcOrd="1" destOrd="0" presId="urn:microsoft.com/office/officeart/2016/7/layout/RepeatingBendingProcessNew"/>
    <dgm:cxn modelId="{A7F0F4C2-3AC4-4A68-A6E5-43AEBA68D5C7}" srcId="{B8367190-34A2-4B87-9A0B-53FE667038BD}" destId="{DFE09E02-D3A1-4BBB-B420-22446E3B2D60}" srcOrd="5" destOrd="0" parTransId="{7CFF0222-CFCD-466C-BC22-2877E5887D31}" sibTransId="{52573301-F702-4DBF-9B0B-004FF33A2456}"/>
    <dgm:cxn modelId="{E65898C4-C610-4A43-BD1F-BD95269E5049}" type="presOf" srcId="{2A2C4003-069D-4B25-8318-67B5156C01FF}" destId="{21CD6DBE-C02A-456C-A0A9-EAED3B04F135}" srcOrd="1" destOrd="0" presId="urn:microsoft.com/office/officeart/2016/7/layout/RepeatingBendingProcessNew"/>
    <dgm:cxn modelId="{2A54B1D5-04D5-49E8-B1A5-079E13833CC8}" type="presOf" srcId="{B8367190-34A2-4B87-9A0B-53FE667038BD}" destId="{B8ADFF88-F7CD-497F-B392-0EB04184EAD0}" srcOrd="0" destOrd="0" presId="urn:microsoft.com/office/officeart/2016/7/layout/RepeatingBendingProcessNew"/>
    <dgm:cxn modelId="{8060A4DB-601F-496A-B0A9-C78B1E7A5DB6}" srcId="{B8367190-34A2-4B87-9A0B-53FE667038BD}" destId="{5E9F6687-720A-4FF7-ABB7-199AFEF3C572}" srcOrd="4" destOrd="0" parTransId="{FDC895F2-C8E4-4178-8957-2AE2B058CBA2}" sibTransId="{B9C317A7-387A-46C0-9F05-71176436AE64}"/>
    <dgm:cxn modelId="{6F5AE5E4-4F62-4F25-A153-1DD98F4F0187}" srcId="{B8367190-34A2-4B87-9A0B-53FE667038BD}" destId="{38F4BC62-A271-4646-B9FD-F203D9020ABE}" srcOrd="2" destOrd="0" parTransId="{CCC246D8-2675-4708-B1DC-6C4714310173}" sibTransId="{D32BF3DF-3E1F-4112-B4AA-3CA0546F7C2B}"/>
    <dgm:cxn modelId="{9557CDE5-B154-4A77-9ACB-F4A78E5EAFDE}" type="presOf" srcId="{2A2C4003-069D-4B25-8318-67B5156C01FF}" destId="{70EF7FAA-E167-4B6A-86AF-2EF84D6F86AB}" srcOrd="0" destOrd="0" presId="urn:microsoft.com/office/officeart/2016/7/layout/RepeatingBendingProcessNew"/>
    <dgm:cxn modelId="{A08D80EB-6B15-4A75-98E9-5070D4132561}" type="presParOf" srcId="{B8ADFF88-F7CD-497F-B392-0EB04184EAD0}" destId="{909B0646-38D8-40E7-99B3-B4F80ACB208F}" srcOrd="0" destOrd="0" presId="urn:microsoft.com/office/officeart/2016/7/layout/RepeatingBendingProcessNew"/>
    <dgm:cxn modelId="{3DD44A5D-EDE3-4F2D-AEE0-D0B612C8286D}" type="presParOf" srcId="{B8ADFF88-F7CD-497F-B392-0EB04184EAD0}" destId="{74189BAF-3AEB-4A6E-AD0D-C21B0C65D316}" srcOrd="1" destOrd="0" presId="urn:microsoft.com/office/officeart/2016/7/layout/RepeatingBendingProcessNew"/>
    <dgm:cxn modelId="{D0A28DA4-C662-4BF0-9C42-B45F07CE82FF}" type="presParOf" srcId="{74189BAF-3AEB-4A6E-AD0D-C21B0C65D316}" destId="{83A603D3-A2AC-4D55-885F-1E2C41CED108}" srcOrd="0" destOrd="0" presId="urn:microsoft.com/office/officeart/2016/7/layout/RepeatingBendingProcessNew"/>
    <dgm:cxn modelId="{E331CCFF-DBAA-4FFD-BAF9-FE1800119005}" type="presParOf" srcId="{B8ADFF88-F7CD-497F-B392-0EB04184EAD0}" destId="{C1DE3EBA-A2DE-4208-A3D4-01EF966A83EB}" srcOrd="2" destOrd="0" presId="urn:microsoft.com/office/officeart/2016/7/layout/RepeatingBendingProcessNew"/>
    <dgm:cxn modelId="{E76639D1-3AE1-4FE3-B455-F9F331B88E16}" type="presParOf" srcId="{B8ADFF88-F7CD-497F-B392-0EB04184EAD0}" destId="{70EF7FAA-E167-4B6A-86AF-2EF84D6F86AB}" srcOrd="3" destOrd="0" presId="urn:microsoft.com/office/officeart/2016/7/layout/RepeatingBendingProcessNew"/>
    <dgm:cxn modelId="{E80E5471-2E74-4C3C-8D51-E0ED0EFFC6FC}" type="presParOf" srcId="{70EF7FAA-E167-4B6A-86AF-2EF84D6F86AB}" destId="{21CD6DBE-C02A-456C-A0A9-EAED3B04F135}" srcOrd="0" destOrd="0" presId="urn:microsoft.com/office/officeart/2016/7/layout/RepeatingBendingProcessNew"/>
    <dgm:cxn modelId="{E6000780-8C22-4D4F-92A8-DFA565E2DEB8}" type="presParOf" srcId="{B8ADFF88-F7CD-497F-B392-0EB04184EAD0}" destId="{DEFC18A2-CF75-4225-8A9A-F9B878CFE382}" srcOrd="4" destOrd="0" presId="urn:microsoft.com/office/officeart/2016/7/layout/RepeatingBendingProcessNew"/>
    <dgm:cxn modelId="{AE93C604-75C8-4ADB-AA20-2D320AF27372}" type="presParOf" srcId="{B8ADFF88-F7CD-497F-B392-0EB04184EAD0}" destId="{BCAAFB89-E19D-495F-85AC-BC757AE77CF0}" srcOrd="5" destOrd="0" presId="urn:microsoft.com/office/officeart/2016/7/layout/RepeatingBendingProcessNew"/>
    <dgm:cxn modelId="{7D7E5905-C211-409D-8892-C11C4997E488}" type="presParOf" srcId="{BCAAFB89-E19D-495F-85AC-BC757AE77CF0}" destId="{7D7940C8-0059-4B2F-A42E-E1B8B9AD1161}" srcOrd="0" destOrd="0" presId="urn:microsoft.com/office/officeart/2016/7/layout/RepeatingBendingProcessNew"/>
    <dgm:cxn modelId="{7C8C8A28-01FC-40BC-AAD6-6F2FC5DA7F19}" type="presParOf" srcId="{B8ADFF88-F7CD-497F-B392-0EB04184EAD0}" destId="{C6F3C788-1528-4455-A680-F2823B925BE7}" srcOrd="6" destOrd="0" presId="urn:microsoft.com/office/officeart/2016/7/layout/RepeatingBendingProcessNew"/>
    <dgm:cxn modelId="{1412F6F8-74C1-4100-8F27-3253B18C7CD5}" type="presParOf" srcId="{B8ADFF88-F7CD-497F-B392-0EB04184EAD0}" destId="{785F8EFD-77FE-4AA7-B068-1E6AED0E6D96}" srcOrd="7" destOrd="0" presId="urn:microsoft.com/office/officeart/2016/7/layout/RepeatingBendingProcessNew"/>
    <dgm:cxn modelId="{238B92CA-15D1-4B05-B0A7-712457647C9C}" type="presParOf" srcId="{785F8EFD-77FE-4AA7-B068-1E6AED0E6D96}" destId="{FC2BF4AC-E022-4FC9-A661-00F50F4F9836}" srcOrd="0" destOrd="0" presId="urn:microsoft.com/office/officeart/2016/7/layout/RepeatingBendingProcessNew"/>
    <dgm:cxn modelId="{6A74F349-C398-4A10-BDA6-720BE76E6E83}" type="presParOf" srcId="{B8ADFF88-F7CD-497F-B392-0EB04184EAD0}" destId="{E1E1E1AB-9D9C-4095-8682-1350ECF9095F}" srcOrd="8" destOrd="0" presId="urn:microsoft.com/office/officeart/2016/7/layout/RepeatingBendingProcessNew"/>
    <dgm:cxn modelId="{701753C1-CA1D-413F-94CA-FB66A8B30600}" type="presParOf" srcId="{B8ADFF88-F7CD-497F-B392-0EB04184EAD0}" destId="{C3CCB6BB-0A37-4231-8DBB-715F29186813}" srcOrd="9" destOrd="0" presId="urn:microsoft.com/office/officeart/2016/7/layout/RepeatingBendingProcessNew"/>
    <dgm:cxn modelId="{D67C3D53-737A-409E-9897-7F9B58AF2FFE}" type="presParOf" srcId="{C3CCB6BB-0A37-4231-8DBB-715F29186813}" destId="{7DB49127-7E10-41DE-8E81-C30CB5A86C4E}" srcOrd="0" destOrd="0" presId="urn:microsoft.com/office/officeart/2016/7/layout/RepeatingBendingProcessNew"/>
    <dgm:cxn modelId="{5AF8D4DF-0BA9-4254-B3DD-C4B11288248E}" type="presParOf" srcId="{B8ADFF88-F7CD-497F-B392-0EB04184EAD0}" destId="{DBA7563A-D4E8-460F-BBC5-F70FBFED2C5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89BAF-3AEB-4A6E-AD0D-C21B0C65D316}">
      <dsp:nvSpPr>
        <dsp:cNvPr id="0" name=""/>
        <dsp:cNvSpPr/>
      </dsp:nvSpPr>
      <dsp:spPr>
        <a:xfrm>
          <a:off x="3316358" y="685298"/>
          <a:ext cx="5294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47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7093" y="728217"/>
        <a:ext cx="28003" cy="5600"/>
      </dsp:txXfrm>
    </dsp:sp>
    <dsp:sp modelId="{909B0646-38D8-40E7-99B3-B4F80ACB208F}">
      <dsp:nvSpPr>
        <dsp:cNvPr id="0" name=""/>
        <dsp:cNvSpPr/>
      </dsp:nvSpPr>
      <dsp:spPr>
        <a:xfrm>
          <a:off x="883051" y="486"/>
          <a:ext cx="2435106" cy="1461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22" tIns="125250" rIns="119322" bIns="12525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Session 1: Pretest, Mechanisms of physical weathering</a:t>
          </a:r>
        </a:p>
      </dsp:txBody>
      <dsp:txXfrm>
        <a:off x="883051" y="486"/>
        <a:ext cx="2435106" cy="1461064"/>
      </dsp:txXfrm>
    </dsp:sp>
    <dsp:sp modelId="{70EF7FAA-E167-4B6A-86AF-2EF84D6F86AB}">
      <dsp:nvSpPr>
        <dsp:cNvPr id="0" name=""/>
        <dsp:cNvSpPr/>
      </dsp:nvSpPr>
      <dsp:spPr>
        <a:xfrm>
          <a:off x="2100604" y="1459750"/>
          <a:ext cx="2995181" cy="529474"/>
        </a:xfrm>
        <a:custGeom>
          <a:avLst/>
          <a:gdLst/>
          <a:ahLst/>
          <a:cxnLst/>
          <a:rect l="0" t="0" r="0" b="0"/>
          <a:pathLst>
            <a:path>
              <a:moveTo>
                <a:pt x="2995181" y="0"/>
              </a:moveTo>
              <a:lnTo>
                <a:pt x="2995181" y="281837"/>
              </a:lnTo>
              <a:lnTo>
                <a:pt x="0" y="281837"/>
              </a:lnTo>
              <a:lnTo>
                <a:pt x="0" y="52947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22018" y="1721687"/>
        <a:ext cx="152354" cy="5600"/>
      </dsp:txXfrm>
    </dsp:sp>
    <dsp:sp modelId="{C1DE3EBA-A2DE-4208-A3D4-01EF966A83EB}">
      <dsp:nvSpPr>
        <dsp:cNvPr id="0" name=""/>
        <dsp:cNvSpPr/>
      </dsp:nvSpPr>
      <dsp:spPr>
        <a:xfrm>
          <a:off x="3878232" y="486"/>
          <a:ext cx="2435106" cy="1461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22" tIns="125250" rIns="119322" bIns="12525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Session 2: Physical properties of common minerals</a:t>
          </a:r>
        </a:p>
      </dsp:txBody>
      <dsp:txXfrm>
        <a:off x="3878232" y="486"/>
        <a:ext cx="2435106" cy="1461064"/>
      </dsp:txXfrm>
    </dsp:sp>
    <dsp:sp modelId="{BCAAFB89-E19D-495F-85AC-BC757AE77CF0}">
      <dsp:nvSpPr>
        <dsp:cNvPr id="0" name=""/>
        <dsp:cNvSpPr/>
      </dsp:nvSpPr>
      <dsp:spPr>
        <a:xfrm>
          <a:off x="3316358" y="2706437"/>
          <a:ext cx="5294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47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7093" y="2749356"/>
        <a:ext cx="28003" cy="5600"/>
      </dsp:txXfrm>
    </dsp:sp>
    <dsp:sp modelId="{DEFC18A2-CF75-4225-8A9A-F9B878CFE382}">
      <dsp:nvSpPr>
        <dsp:cNvPr id="0" name=""/>
        <dsp:cNvSpPr/>
      </dsp:nvSpPr>
      <dsp:spPr>
        <a:xfrm>
          <a:off x="883051" y="2021624"/>
          <a:ext cx="2435106" cy="1461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22" tIns="125250" rIns="119322" bIns="12525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Session 3: Fluvial erosion and deposition</a:t>
          </a:r>
        </a:p>
      </dsp:txBody>
      <dsp:txXfrm>
        <a:off x="883051" y="2021624"/>
        <a:ext cx="2435106" cy="1461064"/>
      </dsp:txXfrm>
    </dsp:sp>
    <dsp:sp modelId="{785F8EFD-77FE-4AA7-B068-1E6AED0E6D96}">
      <dsp:nvSpPr>
        <dsp:cNvPr id="0" name=""/>
        <dsp:cNvSpPr/>
      </dsp:nvSpPr>
      <dsp:spPr>
        <a:xfrm>
          <a:off x="2100604" y="3480889"/>
          <a:ext cx="2995181" cy="529474"/>
        </a:xfrm>
        <a:custGeom>
          <a:avLst/>
          <a:gdLst/>
          <a:ahLst/>
          <a:cxnLst/>
          <a:rect l="0" t="0" r="0" b="0"/>
          <a:pathLst>
            <a:path>
              <a:moveTo>
                <a:pt x="2995181" y="0"/>
              </a:moveTo>
              <a:lnTo>
                <a:pt x="2995181" y="281837"/>
              </a:lnTo>
              <a:lnTo>
                <a:pt x="0" y="281837"/>
              </a:lnTo>
              <a:lnTo>
                <a:pt x="0" y="52947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22018" y="3742825"/>
        <a:ext cx="152354" cy="5600"/>
      </dsp:txXfrm>
    </dsp:sp>
    <dsp:sp modelId="{C6F3C788-1528-4455-A680-F2823B925BE7}">
      <dsp:nvSpPr>
        <dsp:cNvPr id="0" name=""/>
        <dsp:cNvSpPr/>
      </dsp:nvSpPr>
      <dsp:spPr>
        <a:xfrm>
          <a:off x="3878232" y="2021624"/>
          <a:ext cx="2435106" cy="1461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22" tIns="125250" rIns="119322" bIns="12525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Session 4: Coastal erosion</a:t>
          </a:r>
        </a:p>
      </dsp:txBody>
      <dsp:txXfrm>
        <a:off x="3878232" y="2021624"/>
        <a:ext cx="2435106" cy="1461064"/>
      </dsp:txXfrm>
    </dsp:sp>
    <dsp:sp modelId="{C3CCB6BB-0A37-4231-8DBB-715F29186813}">
      <dsp:nvSpPr>
        <dsp:cNvPr id="0" name=""/>
        <dsp:cNvSpPr/>
      </dsp:nvSpPr>
      <dsp:spPr>
        <a:xfrm>
          <a:off x="3316358" y="4727575"/>
          <a:ext cx="5294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47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7093" y="4770495"/>
        <a:ext cx="28003" cy="5600"/>
      </dsp:txXfrm>
    </dsp:sp>
    <dsp:sp modelId="{E1E1E1AB-9D9C-4095-8682-1350ECF9095F}">
      <dsp:nvSpPr>
        <dsp:cNvPr id="0" name=""/>
        <dsp:cNvSpPr/>
      </dsp:nvSpPr>
      <dsp:spPr>
        <a:xfrm>
          <a:off x="883051" y="4042763"/>
          <a:ext cx="2435106" cy="1461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22" tIns="125250" rIns="119322" bIns="12525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Session 5: Aeolian erosion and planning for engineering design task</a:t>
          </a:r>
        </a:p>
      </dsp:txBody>
      <dsp:txXfrm>
        <a:off x="883051" y="4042763"/>
        <a:ext cx="2435106" cy="1461064"/>
      </dsp:txXfrm>
    </dsp:sp>
    <dsp:sp modelId="{DBA7563A-D4E8-460F-BBC5-F70FBFED2C53}">
      <dsp:nvSpPr>
        <dsp:cNvPr id="0" name=""/>
        <dsp:cNvSpPr/>
      </dsp:nvSpPr>
      <dsp:spPr>
        <a:xfrm>
          <a:off x="3878232" y="4042763"/>
          <a:ext cx="2435106" cy="14610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9322" tIns="125250" rIns="119322" bIns="12525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Session 6: Engineering design task, Posttest</a:t>
          </a:r>
        </a:p>
      </dsp:txBody>
      <dsp:txXfrm>
        <a:off x="3878232" y="4042763"/>
        <a:ext cx="2435106" cy="1461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EDC75-E3CE-4D38-8EF9-67052A81334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BFA2F-BC72-4368-B5BD-AFE48AFC1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3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BFA2F-BC72-4368-B5BD-AFE48AFC1E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2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BFA2F-BC72-4368-B5BD-AFE48AFC1E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50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BFA2F-BC72-4368-B5BD-AFE48AFC1E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BFA2F-BC72-4368-B5BD-AFE48AFC1E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4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BFA2F-BC72-4368-B5BD-AFE48AFC1E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70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(1, 22)=37.89,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&lt;.001,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Segoe UI" panose="020B0502040204020203" pitchFamily="34" charset="0"/>
              </a:rPr>
              <a:t>η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Segoe UI" panose="020B0502040204020203" pitchFamily="34" charset="0"/>
              </a:rPr>
              <a:t>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𝜂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￼</a:t>
            </a:r>
            <a:r>
              <a:rPr kumimoji="0" lang="en-US" altLang="en-US" sz="9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=0.633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BFA2F-BC72-4368-B5BD-AFE48AFC1E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BFA2F-BC72-4368-B5BD-AFE48AFC1E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11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BFA2F-BC72-4368-B5BD-AFE48AFC1E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3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only show this slide if someone asks for it during Q&amp;A.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BFA2F-BC72-4368-B5BD-AFE48AFC1E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9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D264-8BE9-42FD-A641-35812D366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EA43D-D3CF-49DD-AC76-24AEBD2C5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B72BB-BD4C-4ABA-BCC8-8AFC1513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0C1C-DA0B-4389-A24C-0A2AA01F83D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BF8E2-5FD4-4443-956A-85E48D97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63C8A-0262-4BB1-A11E-E31B4DE1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C63B-4500-46D1-930D-3A83AB9F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0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49A0-7480-45CC-A68D-FCAF7E65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88D97-7019-4475-8E58-46F17FB6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61B27-684F-4A7A-A48F-D25A7189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0C1C-DA0B-4389-A24C-0A2AA01F83D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5FADA-6D78-443A-8A0B-058B2469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99BB5-3510-41C2-80D4-CC38BD1E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C63B-4500-46D1-930D-3A83AB9F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0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0E8BC-2B61-43B8-84DA-7FA5D183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65753-7460-4075-8992-896D8A20C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52853-D4F3-4EDD-A784-B5D5F58A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0C1C-DA0B-4389-A24C-0A2AA01F83D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27340-6EC6-47DC-A201-209C0BE2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0C2A-8622-407A-B59A-403AF023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C63B-4500-46D1-930D-3A83AB9F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57CDA-E73B-4EAA-8542-5B18E0B6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C40FF-D47E-4D42-B51E-AC34B14B8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D8009-6556-4DBD-8AA2-A2494802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0C1C-DA0B-4389-A24C-0A2AA01F83D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96552-CB80-436A-B962-82C7E8DF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FAD94-D01D-482E-A3E9-55A4DBA5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C63B-4500-46D1-930D-3A83AB9F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5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B634-965E-484E-B637-23BC9AFB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F19B1-6912-46F2-8D21-19A6CFCCA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1FA7-888A-4911-9975-E9AF6489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0C1C-DA0B-4389-A24C-0A2AA01F83D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0CD2C-825E-4ABD-81DB-9E76D7C4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029A6-25C4-4B35-A7AA-3DCC31E8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C63B-4500-46D1-930D-3A83AB9F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5825-DF68-4BFD-90F9-6E665E2B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8F35-7BCC-4F2A-906F-C9B5EEE92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5702C-7D20-481E-918E-4BC50073D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02EA3-8B53-43CD-8BC3-DFF0F160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0C1C-DA0B-4389-A24C-0A2AA01F83D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AD266-6FC4-4EB4-A932-5EF8FD2C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A0CF1-AC7B-4F8F-ABB2-6734888C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C63B-4500-46D1-930D-3A83AB9F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2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97C3-2860-4380-801F-F92DBBC0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A30A7-15F9-47D8-B7EA-F1AC14DE5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310A1-CA09-4AB0-9467-E54677007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000A4-BD1E-4015-8EA6-18712941B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772A9-A87B-48AD-AA3C-9A272BEE3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64FC5-FCFD-4004-B4D8-ABD4E4685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0C1C-DA0B-4389-A24C-0A2AA01F83D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4D7CB-D100-4D58-AB35-71EBB0E6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F12D46-E119-4105-A79F-A60929C0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C63B-4500-46D1-930D-3A83AB9F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2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D04A8-1294-4F15-A171-4BE08563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B2F14-FAB8-4CEB-80E0-1EA4D0A8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0C1C-DA0B-4389-A24C-0A2AA01F83D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61179-A9BB-40BB-BB71-877ED8E0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2FC07-0DA0-4CD2-83C1-FEF331E2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C63B-4500-46D1-930D-3A83AB9F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1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138153-42D9-4A45-B4D0-5F31A36B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0C1C-DA0B-4389-A24C-0A2AA01F83D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26AD2-6B49-4B61-9B40-8384AC21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4A97B-5E18-4159-B3E5-B1A4897D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C63B-4500-46D1-930D-3A83AB9F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7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46E1C-E8AB-497B-B35B-461E26551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298EF-7372-43C4-9D5B-C990F8567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8C16D-C6FC-41EB-B15D-15AA74ADE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6A2AA-CE88-481D-B33E-A02EF32F4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0C1C-DA0B-4389-A24C-0A2AA01F83D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49F14-365B-4D0D-93AD-BEEC1468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BCB97-390B-42A7-BE14-D7E444BA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C63B-4500-46D1-930D-3A83AB9F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9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4E46-3737-4512-BC04-71F30891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D6445E-30A2-442E-BA59-61C5E362A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AC4E1-84DC-410F-840C-4207D6A0C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85E02-A4D0-4198-BDBC-FC8D6496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0C1C-DA0B-4389-A24C-0A2AA01F83D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FB770-8984-4BE3-95FA-F05320A3B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FAD58-49C3-4D1F-978D-AE9854AA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C63B-4500-46D1-930D-3A83AB9F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7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6">
                <a:lumMod val="75000"/>
              </a:schemeClr>
            </a:gs>
            <a:gs pos="7000">
              <a:schemeClr val="bg1">
                <a:lumMod val="85000"/>
                <a:lumOff val="15000"/>
              </a:schemeClr>
            </a:gs>
            <a:gs pos="75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24A47-FE6A-4E13-AEBE-41C8A756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7B3-A28F-442B-8748-3093B480E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FA244-54F5-4D2E-90EE-917DD3656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00C1C-DA0B-4389-A24C-0A2AA01F83D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02F8E-4402-4EDF-8CCC-8CAAAD709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FCB5C-88EB-45CC-9BB7-FF803E16D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C63B-4500-46D1-930D-3A83AB9F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5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A771-5B11-4B5D-B50A-33B1AE8A9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5639"/>
            <a:ext cx="9144000" cy="3468521"/>
          </a:xfrm>
        </p:spPr>
        <p:txBody>
          <a:bodyPr>
            <a:normAutofit fontScale="90000"/>
          </a:bodyPr>
          <a:lstStyle/>
          <a:p>
            <a:r>
              <a:rPr lang="en-US" dirty="0"/>
              <a:t>Why Should I Learn This? Improving Geoscience Knowledge by Emphasizing Its Relevance in an Out-of-School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434CB-CB20-41A7-B620-E665E847C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6088" y="4526598"/>
            <a:ext cx="7991912" cy="1912302"/>
          </a:xfrm>
        </p:spPr>
        <p:txBody>
          <a:bodyPr>
            <a:normAutofit/>
          </a:bodyPr>
          <a:lstStyle/>
          <a:p>
            <a:r>
              <a:rPr lang="en-US" dirty="0"/>
              <a:t>Kim A. Cheek, </a:t>
            </a:r>
            <a:r>
              <a:rPr lang="en-US" i="1" dirty="0"/>
              <a:t>Department of Teaching, Learning, and Curriculum,</a:t>
            </a:r>
            <a:r>
              <a:rPr lang="en-US" dirty="0"/>
              <a:t> Elizabeth Brown, </a:t>
            </a:r>
            <a:r>
              <a:rPr lang="en-US" i="1" dirty="0"/>
              <a:t>Department of Psychology,</a:t>
            </a:r>
            <a:r>
              <a:rPr lang="en-US" dirty="0"/>
              <a:t> Ryan Shamet, </a:t>
            </a:r>
            <a:r>
              <a:rPr lang="en-US" i="1" dirty="0"/>
              <a:t>School of Engineering, </a:t>
            </a:r>
            <a:r>
              <a:rPr lang="en-US" dirty="0"/>
              <a:t>and </a:t>
            </a:r>
            <a:r>
              <a:rPr lang="en-US" i="1" dirty="0"/>
              <a:t> </a:t>
            </a:r>
            <a:r>
              <a:rPr lang="en-US" dirty="0"/>
              <a:t>Tamara Reeves, </a:t>
            </a:r>
            <a:r>
              <a:rPr lang="en-US" i="1" dirty="0"/>
              <a:t>Department of Teaching, Learning, and Curriculum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BD1CDD-1065-4A92-8E42-74C10623B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3" y="4301966"/>
            <a:ext cx="1967593" cy="2370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22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42E0F0B-91A0-1368-196B-41EC6A60F621}"/>
              </a:ext>
            </a:extLst>
          </p:cNvPr>
          <p:cNvSpPr txBox="1"/>
          <p:nvPr/>
        </p:nvSpPr>
        <p:spPr>
          <a:xfrm>
            <a:off x="317587" y="2022151"/>
            <a:ext cx="3683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Questions?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E2AC8D-55C0-24FA-2BBA-8C01A7F3696C}"/>
              </a:ext>
            </a:extLst>
          </p:cNvPr>
          <p:cNvSpPr txBox="1"/>
          <p:nvPr/>
        </p:nvSpPr>
        <p:spPr>
          <a:xfrm>
            <a:off x="976004" y="3589354"/>
            <a:ext cx="2366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k.cheek@unf.edu</a:t>
            </a:r>
          </a:p>
        </p:txBody>
      </p:sp>
      <p:pic>
        <p:nvPicPr>
          <p:cNvPr id="6" name="Picture Placeholder 5" descr="A group of kids working on science experiments&#10;&#10;Description automatically generated">
            <a:extLst>
              <a:ext uri="{FF2B5EF4-FFF2-40B4-BE49-F238E27FC236}">
                <a16:creationId xmlns:a16="http://schemas.microsoft.com/office/drawing/2014/main" id="{D23248A9-EF00-CDC7-B3CB-FF5885907D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503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5F4A-2F7D-C39B-3E27-DA506955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0"/>
            <a:ext cx="10515600" cy="1105866"/>
          </a:xfrm>
        </p:spPr>
        <p:txBody>
          <a:bodyPr>
            <a:normAutofit/>
          </a:bodyPr>
          <a:lstStyle/>
          <a:p>
            <a:r>
              <a:rPr lang="en-US" sz="4000" dirty="0"/>
              <a:t>Selected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03ED4-39B1-2217-A59B-EBB79FA66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327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Banilower</a:t>
            </a:r>
            <a:r>
              <a:rPr lang="en-US" dirty="0"/>
              <a:t>, et al. (2018). </a:t>
            </a:r>
            <a:r>
              <a:rPr lang="en-US" i="1" dirty="0"/>
              <a:t>Report of the 2018 NSSME+. </a:t>
            </a:r>
            <a:r>
              <a:rPr lang="en-US" dirty="0"/>
              <a:t>Horizon Research 	Inc.</a:t>
            </a:r>
          </a:p>
          <a:p>
            <a:pPr marL="0" indent="0">
              <a:buNone/>
            </a:pPr>
            <a:r>
              <a:rPr lang="en-US" dirty="0"/>
              <a:t>Brown, E.R. et al. (2015). From bench to bedside: A communicate utility 	value to enhance 	students’ biomedical science motivation.  </a:t>
            </a:r>
            <a:r>
              <a:rPr lang="en-US" i="1" dirty="0"/>
              <a:t>Journal of Educational Psychology, 	107</a:t>
            </a:r>
            <a:r>
              <a:rPr lang="en-US" dirty="0"/>
              <a:t>(4), 1116-1135.</a:t>
            </a:r>
          </a:p>
          <a:p>
            <a:pPr marL="0" indent="0">
              <a:buNone/>
            </a:pPr>
            <a:r>
              <a:rPr lang="en-US" dirty="0"/>
              <a:t>Eccles &amp; </a:t>
            </a:r>
            <a:r>
              <a:rPr lang="en-US" dirty="0" err="1"/>
              <a:t>Wigfield</a:t>
            </a:r>
            <a:r>
              <a:rPr lang="en-US" dirty="0"/>
              <a:t> (2002). Motivational beliefs, values, and goals. </a:t>
            </a:r>
            <a:r>
              <a:rPr lang="en-US" i="1" dirty="0"/>
              <a:t>Annual 	Review of 	Psychology, 53</a:t>
            </a:r>
            <a:r>
              <a:rPr lang="en-US" dirty="0"/>
              <a:t>(1), 109-132.</a:t>
            </a:r>
          </a:p>
          <a:p>
            <a:pPr marL="0" indent="0">
              <a:buNone/>
            </a:pPr>
            <a:r>
              <a:rPr lang="en-US" dirty="0" err="1"/>
              <a:t>Habig</a:t>
            </a:r>
            <a:r>
              <a:rPr lang="en-US" dirty="0"/>
              <a:t>, B. &amp; Gupta, P. (2021). Authentic STEM research, practices of science, and interest 	development in an informal science education program. </a:t>
            </a:r>
            <a:r>
              <a:rPr lang="en-US" i="1" dirty="0"/>
              <a:t>International Journal of 	STEM Education, 8</a:t>
            </a:r>
            <a:r>
              <a:rPr lang="en-US" dirty="0"/>
              <a:t>(1), 1-18.</a:t>
            </a:r>
          </a:p>
          <a:p>
            <a:pPr marL="0" indent="0">
              <a:buNone/>
            </a:pPr>
            <a:r>
              <a:rPr lang="en-US" dirty="0"/>
              <a:t>King, N.S. &amp; Pringle, R.M. (2019) Black girls speak STEM: </a:t>
            </a:r>
            <a:r>
              <a:rPr lang="en-US" dirty="0" err="1"/>
              <a:t>Counterstories</a:t>
            </a:r>
            <a:r>
              <a:rPr lang="en-US" dirty="0"/>
              <a:t> of informal and 	formal learning experiences. </a:t>
            </a:r>
            <a:r>
              <a:rPr lang="en-US" i="1" dirty="0"/>
              <a:t>Journal of Research in Science Teaching, </a:t>
            </a:r>
            <a:r>
              <a:rPr lang="en-US" dirty="0"/>
              <a:t>56(5), 539-	569.</a:t>
            </a:r>
          </a:p>
          <a:p>
            <a:pPr marL="0" indent="0">
              <a:buNone/>
            </a:pPr>
            <a:r>
              <a:rPr lang="en-US" dirty="0"/>
              <a:t>Shin, D.D. et al. (2019). Science for all: Boosting the science motivation 	of elementary 	schools students with utility value intervention. 	</a:t>
            </a:r>
            <a:r>
              <a:rPr lang="en-US" i="1" dirty="0"/>
              <a:t>Learning and Instruction, 60, </a:t>
            </a:r>
            <a:r>
              <a:rPr lang="en-US" dirty="0"/>
              <a:t>104-	116. </a:t>
            </a:r>
          </a:p>
          <a:p>
            <a:pPr marL="0" indent="0">
              <a:buNone/>
            </a:pPr>
            <a:r>
              <a:rPr lang="en-US" dirty="0"/>
              <a:t>Thomas, J.A. &amp; Strunk, K.K. (2017). Expectancy-value and children’s science achievement: 	Parents matter. </a:t>
            </a:r>
            <a:r>
              <a:rPr lang="en-US" i="1" dirty="0"/>
              <a:t>Journal of Research in Science Teaching, 54</a:t>
            </a:r>
            <a:r>
              <a:rPr lang="en-US" dirty="0"/>
              <a:t>(6), 693-712.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9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7287-2CF8-3FD5-D8BC-6EFBB8D5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229518"/>
            <a:ext cx="10515600" cy="1114759"/>
          </a:xfrm>
        </p:spPr>
        <p:txBody>
          <a:bodyPr/>
          <a:lstStyle/>
          <a:p>
            <a:r>
              <a:rPr lang="en-US" dirty="0"/>
              <a:t>Background and Theoretical Foundation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3636-BAAB-0B92-C8BB-2F7811C89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7777" y="1576412"/>
            <a:ext cx="5136621" cy="4361921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7400" b="1" dirty="0">
                <a:ea typeface="Calibri" panose="020F0502020204030204"/>
                <a:cs typeface="Calibri" panose="020F0502020204030204"/>
              </a:rPr>
              <a:t>Informal Science Education</a:t>
            </a:r>
            <a:endParaRPr lang="en-US" dirty="0"/>
          </a:p>
          <a:p>
            <a:r>
              <a:rPr lang="en-US" sz="7400" dirty="0"/>
              <a:t>Little consistent science instruction in elementary schools, especially for students from minoritized groups (</a:t>
            </a:r>
            <a:r>
              <a:rPr lang="en-US" sz="7400" dirty="0" err="1"/>
              <a:t>Banilower</a:t>
            </a:r>
            <a:r>
              <a:rPr lang="en-US" sz="7400" dirty="0"/>
              <a:t>, 2018)</a:t>
            </a:r>
            <a:endParaRPr lang="en-US" dirty="0"/>
          </a:p>
          <a:p>
            <a:r>
              <a:rPr lang="en-US" sz="7400" dirty="0"/>
              <a:t>Informal science education (ISE) can improve understanding of core ideas and positively impact motivation (Habig &amp; Gupta, 2021; King &amp; Pringle, 2019)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93664F-A311-2726-2C90-FB1F52BDA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8117" y="1785409"/>
            <a:ext cx="5183188" cy="3684588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b="1" dirty="0">
                <a:ea typeface="Calibri" panose="020F0502020204030204"/>
                <a:cs typeface="Calibri" panose="020F0502020204030204"/>
              </a:rPr>
              <a:t>Expectancy Value Theory</a:t>
            </a:r>
            <a:endParaRPr lang="en-US" dirty="0"/>
          </a:p>
          <a:p>
            <a:r>
              <a:rPr lang="en-US" sz="7400" dirty="0"/>
              <a:t>Expectations for success and perceived utility value are important multiplicative determiners of motivation (Eccles &amp; Wigfield, 2002).</a:t>
            </a:r>
            <a:endParaRPr lang="en-US" sz="7400" dirty="0">
              <a:ea typeface="Calibri"/>
              <a:cs typeface="Calibri"/>
            </a:endParaRPr>
          </a:p>
          <a:p>
            <a:r>
              <a:rPr lang="en-US" sz="7400" dirty="0"/>
              <a:t>Utility value better predictor of what students choose to learn (Brown et al., 2015)</a:t>
            </a:r>
          </a:p>
          <a:p>
            <a:r>
              <a:rPr lang="en-US" sz="7400" dirty="0"/>
              <a:t>Minimal research on utility value perceptions of elementary school students (Shin et al, 2019; Thomas &amp; Strunk, 2017)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4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DCF84-E34F-1C88-204E-8C391C4D9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Research Questions</a:t>
            </a:r>
          </a:p>
        </p:txBody>
      </p:sp>
      <p:pic>
        <p:nvPicPr>
          <p:cNvPr id="5" name="Picture 4" descr="A group of kids in a classroom&#10;&#10;Description automatically generated">
            <a:extLst>
              <a:ext uri="{FF2B5EF4-FFF2-40B4-BE49-F238E27FC236}">
                <a16:creationId xmlns:a16="http://schemas.microsoft.com/office/drawing/2014/main" id="{860F7A7A-5F1B-7F43-39AC-5949642B4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r="210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2178C-8940-F5A7-3937-12EF315A9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How does 4</a:t>
            </a:r>
            <a:r>
              <a:rPr lang="en-US" sz="2200" baseline="30000" dirty="0"/>
              <a:t>th</a:t>
            </a:r>
            <a:r>
              <a:rPr lang="en-US" sz="2200" dirty="0"/>
              <a:t> and 5</a:t>
            </a:r>
            <a:r>
              <a:rPr lang="en-US" sz="2200" baseline="30000" dirty="0"/>
              <a:t>th</a:t>
            </a:r>
            <a:r>
              <a:rPr lang="en-US" sz="2200" dirty="0"/>
              <a:t> graders’ </a:t>
            </a:r>
            <a:r>
              <a:rPr lang="en-US" sz="2200" b="1" dirty="0"/>
              <a:t>geoscience content knowledge </a:t>
            </a:r>
            <a:r>
              <a:rPr lang="en-US" sz="2200" dirty="0"/>
              <a:t>differ before and after participating in an informal science education program on geoscience issues?</a:t>
            </a:r>
          </a:p>
          <a:p>
            <a:r>
              <a:rPr lang="en-US" sz="2200" dirty="0"/>
              <a:t>How does 4</a:t>
            </a:r>
            <a:r>
              <a:rPr lang="en-US" sz="2200" baseline="30000" dirty="0"/>
              <a:t>th</a:t>
            </a:r>
            <a:r>
              <a:rPr lang="en-US" sz="2200" dirty="0"/>
              <a:t> and 5</a:t>
            </a:r>
            <a:r>
              <a:rPr lang="en-US" sz="2200" baseline="30000" dirty="0"/>
              <a:t>th</a:t>
            </a:r>
            <a:r>
              <a:rPr lang="en-US" sz="2200" dirty="0"/>
              <a:t> graders’ </a:t>
            </a:r>
            <a:r>
              <a:rPr lang="en-US" sz="2200" b="1" dirty="0"/>
              <a:t>perceived utility value for learning geoscience </a:t>
            </a:r>
            <a:r>
              <a:rPr lang="en-US" sz="2200" dirty="0"/>
              <a:t>differ before and after participating in an informal science education program on local geoscience issues?</a:t>
            </a:r>
          </a:p>
        </p:txBody>
      </p:sp>
    </p:spTree>
    <p:extLst>
      <p:ext uri="{BB962C8B-B14F-4D97-AF65-F5344CB8AC3E}">
        <p14:creationId xmlns:p14="http://schemas.microsoft.com/office/powerpoint/2010/main" val="216626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3AB2-9803-3F17-7452-F94E04FD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56"/>
            <a:ext cx="10515600" cy="1032892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8A41BE-DFA4-C597-D910-ACA63038224B}"/>
              </a:ext>
            </a:extLst>
          </p:cNvPr>
          <p:cNvSpPr txBox="1"/>
          <p:nvPr/>
        </p:nvSpPr>
        <p:spPr>
          <a:xfrm>
            <a:off x="202398" y="1422332"/>
            <a:ext cx="118412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Context: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City bordered by ocean and bisected by major river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School A: Title I school, 65% minoritized background, free after-school program near end of school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School B: public charter school, free week-long STEM camp two weeks after school ended, 54% minoritized background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Took place at school site</a:t>
            </a:r>
          </a:p>
          <a:p>
            <a:endParaRPr lang="en-US" sz="2800" dirty="0"/>
          </a:p>
          <a:p>
            <a:r>
              <a:rPr lang="en-US" sz="2800" dirty="0"/>
              <a:t>Sample: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47 4</a:t>
            </a:r>
            <a:r>
              <a:rPr lang="en-US" sz="2800" baseline="30000" dirty="0"/>
              <a:t>th</a:t>
            </a:r>
            <a:r>
              <a:rPr lang="en-US" sz="2800" dirty="0"/>
              <a:t> and 5</a:t>
            </a:r>
            <a:r>
              <a:rPr lang="en-US" sz="2800" baseline="30000" dirty="0"/>
              <a:t>th</a:t>
            </a:r>
            <a:r>
              <a:rPr lang="en-US" sz="2800" dirty="0"/>
              <a:t> graders, median age = 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51% girls, 36% boys, 13% did not report</a:t>
            </a:r>
          </a:p>
        </p:txBody>
      </p:sp>
      <p:pic>
        <p:nvPicPr>
          <p:cNvPr id="3" name="Picture 2" descr="A group of kids around a table&#10;&#10;Description automatically generated">
            <a:extLst>
              <a:ext uri="{FF2B5EF4-FFF2-40B4-BE49-F238E27FC236}">
                <a16:creationId xmlns:a16="http://schemas.microsoft.com/office/drawing/2014/main" id="{578E1569-289A-2FA9-A3C8-004E98D58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200" y="3678767"/>
            <a:ext cx="2260600" cy="30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8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44A39AEC-5C2E-8582-203F-CBF47951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1" r="32890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91A1F18-105D-6D6D-E7BC-DEBF89799E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02264"/>
              </p:ext>
            </p:extLst>
          </p:nvPr>
        </p:nvGraphicFramePr>
        <p:xfrm>
          <a:off x="-1" y="415223"/>
          <a:ext cx="7196391" cy="550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692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C3CE8-2B28-03E9-8814-73DD9932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Methods (contd.)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C53BDB-E2F5-A1B0-0AEF-FDDEE8E86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Intervention aligned with NGSS and State Science Standards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Pre/post-test (read aloud):</a:t>
            </a:r>
          </a:p>
          <a:p>
            <a:r>
              <a:rPr lang="en-US" sz="2000" dirty="0">
                <a:solidFill>
                  <a:schemeClr val="bg1"/>
                </a:solidFill>
              </a:rPr>
              <a:t>Four multiple choice knowledge items with explanations for answers</a:t>
            </a:r>
          </a:p>
          <a:p>
            <a:r>
              <a:rPr lang="en-US" sz="2000" dirty="0">
                <a:solidFill>
                  <a:schemeClr val="bg1"/>
                </a:solidFill>
              </a:rPr>
              <a:t>Five 7-pt. Likert scale utility value items</a:t>
            </a:r>
          </a:p>
          <a:p>
            <a:r>
              <a:rPr lang="en-US" sz="2000" dirty="0">
                <a:solidFill>
                  <a:schemeClr val="bg1"/>
                </a:solidFill>
              </a:rPr>
              <a:t>2 x 2 ANOVAs with test as repeated measure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592A8B91-39C7-21F7-0160-B02078AE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228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8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F12BE-5D5B-6860-7304-B1F620F5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Knowledge Items (RQ 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3D30A-4375-0558-98FC-B7BE54CC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087"/>
            <a:ext cx="10515600" cy="4351338"/>
          </a:xfrm>
        </p:spPr>
        <p:txBody>
          <a:bodyPr/>
          <a:lstStyle/>
          <a:p>
            <a:r>
              <a:rPr lang="en-US" dirty="0"/>
              <a:t>47 scorable pretests, 29 scorable posttests</a:t>
            </a:r>
          </a:p>
          <a:p>
            <a:pPr lvl="1"/>
            <a:r>
              <a:rPr lang="en-US" dirty="0"/>
              <a:t>Observed power 1.00.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B859FD9-9A74-5919-F6CA-6E9B86B8D5D0}"/>
              </a:ext>
            </a:extLst>
          </p:cNvPr>
          <p:cNvGraphicFramePr>
            <a:graphicFrameLocks/>
          </p:cNvGraphicFramePr>
          <p:nvPr/>
        </p:nvGraphicFramePr>
        <p:xfrm>
          <a:off x="2594658" y="2430684"/>
          <a:ext cx="6963610" cy="417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Left Bracket 4">
            <a:extLst>
              <a:ext uri="{FF2B5EF4-FFF2-40B4-BE49-F238E27FC236}">
                <a16:creationId xmlns:a16="http://schemas.microsoft.com/office/drawing/2014/main" id="{BFDF82FF-0B43-1896-6157-36CF91928C3E}"/>
              </a:ext>
            </a:extLst>
          </p:cNvPr>
          <p:cNvSpPr/>
          <p:nvPr/>
        </p:nvSpPr>
        <p:spPr>
          <a:xfrm rot="5400000">
            <a:off x="5254908" y="1466638"/>
            <a:ext cx="416688" cy="2766349"/>
          </a:xfrm>
          <a:prstGeom prst="leftBracket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8FA932D7-F74C-B659-F9DA-CD8AC53D669E}"/>
              </a:ext>
            </a:extLst>
          </p:cNvPr>
          <p:cNvSpPr/>
          <p:nvPr/>
        </p:nvSpPr>
        <p:spPr>
          <a:xfrm rot="5400000">
            <a:off x="5030166" y="3087297"/>
            <a:ext cx="416688" cy="2316867"/>
          </a:xfrm>
          <a:prstGeom prst="leftBracket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C8F6A863-3224-56A5-3317-8F8DD3AFD3CE}"/>
              </a:ext>
            </a:extLst>
          </p:cNvPr>
          <p:cNvSpPr/>
          <p:nvPr/>
        </p:nvSpPr>
        <p:spPr>
          <a:xfrm rot="5400000">
            <a:off x="5761301" y="1654875"/>
            <a:ext cx="416688" cy="2316867"/>
          </a:xfrm>
          <a:prstGeom prst="leftBracket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A177D-E793-EA07-A6BC-8083E9126F54}"/>
              </a:ext>
            </a:extLst>
          </p:cNvPr>
          <p:cNvSpPr txBox="1"/>
          <p:nvPr/>
        </p:nvSpPr>
        <p:spPr>
          <a:xfrm>
            <a:off x="3826042" y="2196759"/>
            <a:ext cx="405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</a:t>
            </a:r>
            <a:r>
              <a:rPr lang="en-US" dirty="0"/>
              <a:t>(1, 22)= 37.89, </a:t>
            </a:r>
            <a:r>
              <a:rPr lang="en-US" i="1" dirty="0"/>
              <a:t>p</a:t>
            </a:r>
            <a:r>
              <a:rPr lang="en-US" dirty="0"/>
              <a:t>&lt;.001, partial </a:t>
            </a:r>
            <a:r>
              <a:rPr lang="el-GR" dirty="0"/>
              <a:t>η</a:t>
            </a:r>
            <a:r>
              <a:rPr lang="en-US" baseline="30000" dirty="0"/>
              <a:t>2</a:t>
            </a:r>
            <a:r>
              <a:rPr lang="en-US" dirty="0"/>
              <a:t>=0.633 </a:t>
            </a:r>
            <a:endParaRPr lang="en-US" i="1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5856E239-9EC4-7FE8-F0D9-6A5CA341C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300307"/>
            <a:ext cx="29143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(1, 22)=37.89,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&lt;.001,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th-italic"/>
                <a:cs typeface="Segoe UI" panose="020B0502040204020203" pitchFamily="34" charset="0"/>
              </a:rPr>
              <a:t>η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MathJax_Main"/>
                <a:cs typeface="Segoe UI" panose="020B0502040204020203" pitchFamily="34" charset="0"/>
              </a:rPr>
              <a:t>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𝜂 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￼</a:t>
            </a:r>
            <a:r>
              <a:rPr kumimoji="0" lang="en-US" altLang="en-US" sz="9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=0.633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30059-E529-285D-B437-5A4A2C81D8B5}"/>
              </a:ext>
            </a:extLst>
          </p:cNvPr>
          <p:cNvSpPr txBox="1"/>
          <p:nvPr/>
        </p:nvSpPr>
        <p:spPr>
          <a:xfrm>
            <a:off x="3822027" y="2192730"/>
            <a:ext cx="40563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 dirty="0"/>
              <a:t>F</a:t>
            </a:r>
            <a:r>
              <a:rPr lang="en-US" dirty="0"/>
              <a:t>(1, 22)= 27.39, </a:t>
            </a:r>
            <a:r>
              <a:rPr lang="en-US" i="1" dirty="0"/>
              <a:t>p</a:t>
            </a:r>
            <a:r>
              <a:rPr lang="en-US" dirty="0"/>
              <a:t>&lt;.001, partial </a:t>
            </a:r>
            <a:r>
              <a:rPr lang="el-GR" dirty="0"/>
              <a:t>η</a:t>
            </a:r>
            <a:r>
              <a:rPr lang="en-US" baseline="30000" dirty="0"/>
              <a:t>2</a:t>
            </a:r>
            <a:r>
              <a:rPr lang="en-US" dirty="0"/>
              <a:t>=0.6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428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10" grpId="0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3D6F-01CA-750F-5510-99CC6A75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107"/>
            <a:ext cx="10515600" cy="1344406"/>
          </a:xfrm>
        </p:spPr>
        <p:txBody>
          <a:bodyPr>
            <a:normAutofit/>
          </a:bodyPr>
          <a:lstStyle/>
          <a:p>
            <a:r>
              <a:rPr lang="en-US" sz="4000" dirty="0"/>
              <a:t>Utility Value Items (RQ2)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CAB2A-039B-E9B1-2777-123266F76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512"/>
            <a:ext cx="10515600" cy="481053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F9D91B-D5BB-6119-15D6-0E6836699E58}"/>
              </a:ext>
            </a:extLst>
          </p:cNvPr>
          <p:cNvGraphicFramePr>
            <a:graphicFrameLocks/>
          </p:cNvGraphicFramePr>
          <p:nvPr/>
        </p:nvGraphicFramePr>
        <p:xfrm>
          <a:off x="2523281" y="2731271"/>
          <a:ext cx="6180881" cy="350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Left Bracket 4">
            <a:extLst>
              <a:ext uri="{FF2B5EF4-FFF2-40B4-BE49-F238E27FC236}">
                <a16:creationId xmlns:a16="http://schemas.microsoft.com/office/drawing/2014/main" id="{8DCC30E9-7759-1E45-83BC-CFBBAC7C74D2}"/>
              </a:ext>
            </a:extLst>
          </p:cNvPr>
          <p:cNvSpPr/>
          <p:nvPr/>
        </p:nvSpPr>
        <p:spPr>
          <a:xfrm rot="5400000">
            <a:off x="5191245" y="1674982"/>
            <a:ext cx="416688" cy="2257063"/>
          </a:xfrm>
          <a:prstGeom prst="leftBracket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C42FFA8A-5389-3BB2-AEC5-332B2A84EC2B}"/>
              </a:ext>
            </a:extLst>
          </p:cNvPr>
          <p:cNvSpPr/>
          <p:nvPr/>
        </p:nvSpPr>
        <p:spPr>
          <a:xfrm rot="5400000">
            <a:off x="4856544" y="2091872"/>
            <a:ext cx="416688" cy="2015923"/>
          </a:xfrm>
          <a:prstGeom prst="leftBracket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68C4DA33-39BF-CB7C-FB06-3CC38E0D42E4}"/>
              </a:ext>
            </a:extLst>
          </p:cNvPr>
          <p:cNvSpPr/>
          <p:nvPr/>
        </p:nvSpPr>
        <p:spPr>
          <a:xfrm rot="5400000">
            <a:off x="5397661" y="2122687"/>
            <a:ext cx="416688" cy="1844231"/>
          </a:xfrm>
          <a:prstGeom prst="leftBracket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36F46-2164-3A8C-ADD0-908DFB9D4A89}"/>
              </a:ext>
            </a:extLst>
          </p:cNvPr>
          <p:cNvSpPr txBox="1"/>
          <p:nvPr/>
        </p:nvSpPr>
        <p:spPr>
          <a:xfrm>
            <a:off x="3822027" y="2230655"/>
            <a:ext cx="405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</a:t>
            </a:r>
            <a:r>
              <a:rPr lang="en-US" dirty="0"/>
              <a:t>(1, 22)= 3.89, </a:t>
            </a:r>
            <a:r>
              <a:rPr lang="en-US" i="1" dirty="0"/>
              <a:t>p</a:t>
            </a:r>
            <a:r>
              <a:rPr lang="en-US" dirty="0"/>
              <a:t>=.061, partial </a:t>
            </a:r>
            <a:r>
              <a:rPr lang="el-GR" dirty="0"/>
              <a:t>η</a:t>
            </a:r>
            <a:r>
              <a:rPr lang="en-US" baseline="30000" dirty="0"/>
              <a:t>2</a:t>
            </a:r>
            <a:r>
              <a:rPr lang="en-US" dirty="0"/>
              <a:t>=0.150 </a:t>
            </a:r>
            <a:endParaRPr lang="en-US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ACA06-E51D-4B14-710C-27A337B16361}"/>
              </a:ext>
            </a:extLst>
          </p:cNvPr>
          <p:cNvSpPr txBox="1"/>
          <p:nvPr/>
        </p:nvSpPr>
        <p:spPr>
          <a:xfrm>
            <a:off x="3835531" y="2232586"/>
            <a:ext cx="405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</a:t>
            </a:r>
            <a:r>
              <a:rPr lang="en-US" dirty="0"/>
              <a:t>(1, 22)= 3.99, </a:t>
            </a:r>
            <a:r>
              <a:rPr lang="en-US" i="1" dirty="0"/>
              <a:t>p</a:t>
            </a:r>
            <a:r>
              <a:rPr lang="en-US" dirty="0"/>
              <a:t>=.058, partial </a:t>
            </a:r>
            <a:r>
              <a:rPr lang="el-GR" dirty="0"/>
              <a:t>η</a:t>
            </a:r>
            <a:r>
              <a:rPr lang="en-US" baseline="30000" dirty="0"/>
              <a:t>2</a:t>
            </a:r>
            <a:r>
              <a:rPr lang="en-US" dirty="0"/>
              <a:t>=0.154 </a:t>
            </a:r>
            <a:endParaRPr lang="en-US" i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6BCA33-3369-9F47-3FE3-47BE98F14480}"/>
              </a:ext>
            </a:extLst>
          </p:cNvPr>
          <p:cNvSpPr txBox="1">
            <a:spLocks/>
          </p:cNvSpPr>
          <p:nvPr/>
        </p:nvSpPr>
        <p:spPr>
          <a:xfrm>
            <a:off x="838200" y="14320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Observed power ranges from .95-</a:t>
            </a:r>
            <a:r>
              <a:rPr lang="en-US"/>
              <a:t>.99</a:t>
            </a:r>
            <a:r>
              <a:rPr lang="en-US">
                <a:ea typeface="Calibri" panose="020F0502020204030204"/>
                <a:cs typeface="Calibri" panose="020F0502020204030204"/>
              </a:rPr>
              <a:t>88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5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4DF8-1479-B9B1-EFAB-1C17FDCC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B8817-8240-5CB1-A7CD-14D622BD1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gains at both schools despite relatively </a:t>
            </a:r>
            <a:r>
              <a:rPr lang="en-US"/>
              <a:t>short intervention </a:t>
            </a:r>
            <a:r>
              <a:rPr lang="en-US" dirty="0"/>
              <a:t>with strong effect sizes</a:t>
            </a:r>
          </a:p>
          <a:p>
            <a:r>
              <a:rPr lang="en-US" dirty="0"/>
              <a:t>Perceptions of utility value improved marginally, but non-significantly at both schools—needs further exploration</a:t>
            </a:r>
          </a:p>
          <a:p>
            <a:r>
              <a:rPr lang="en-US" dirty="0"/>
              <a:t>Even though schools started at different points on both measures, both increased from pre- to posttest</a:t>
            </a:r>
          </a:p>
          <a:p>
            <a:r>
              <a:rPr lang="en-US" dirty="0"/>
              <a:t>Data supports value of pairing authentic scientific investigation with opportunity to reflect on the usefulness of what students are learning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73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890</Words>
  <Application>Microsoft Office PowerPoint</Application>
  <PresentationFormat>Widescreen</PresentationFormat>
  <Paragraphs>83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MathJax_Main</vt:lpstr>
      <vt:lpstr>MathJax_Math-italic</vt:lpstr>
      <vt:lpstr>Segoe UI</vt:lpstr>
      <vt:lpstr>Office Theme</vt:lpstr>
      <vt:lpstr>Why Should I Learn This? Improving Geoscience Knowledge by Emphasizing Its Relevance in an Out-of-School Program</vt:lpstr>
      <vt:lpstr>Background and Theoretical Foundation </vt:lpstr>
      <vt:lpstr>Research Questions</vt:lpstr>
      <vt:lpstr>Methods</vt:lpstr>
      <vt:lpstr>PowerPoint Presentation</vt:lpstr>
      <vt:lpstr>Methods (contd.) </vt:lpstr>
      <vt:lpstr>Knowledge Items (RQ 1)</vt:lpstr>
      <vt:lpstr>Utility Value Items (RQ2)</vt:lpstr>
      <vt:lpstr>Conclusions and Recommendations</vt:lpstr>
      <vt:lpstr>PowerPoint Presentation</vt:lpstr>
      <vt:lpstr>Selected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Geoscience Literacy through a Role-Playing Simulation on Acid Mine Drainage (AMD)</dc:title>
  <dc:creator>Kim Cheek</dc:creator>
  <cp:lastModifiedBy>Cheek, Kim</cp:lastModifiedBy>
  <cp:revision>63</cp:revision>
  <dcterms:created xsi:type="dcterms:W3CDTF">2019-09-16T20:42:10Z</dcterms:created>
  <dcterms:modified xsi:type="dcterms:W3CDTF">2024-10-07T19:56:21Z</dcterms:modified>
</cp:coreProperties>
</file>