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720" r:id="rId1"/>
  </p:sldMasterIdLst>
  <p:notesMasterIdLst>
    <p:notesMasterId r:id="rId3"/>
  </p:notesMasterIdLst>
  <p:sldIdLst>
    <p:sldId id="259" r:id="rId2"/>
  </p:sldIdLst>
  <p:sldSz cx="43891200" cy="3291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userDrawn="1">
          <p15:clr>
            <a:srgbClr val="A4A3A4"/>
          </p15:clr>
        </p15:guide>
        <p15:guide id="2" pos="1382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60B8CF"/>
    <a:srgbClr val="5173B6"/>
    <a:srgbClr val="F7EBEB"/>
    <a:srgbClr val="F7E4E7"/>
    <a:srgbClr val="F7DFD2"/>
    <a:srgbClr val="D3D1F7"/>
    <a:srgbClr val="98D5E2"/>
    <a:srgbClr val="63E9DC"/>
    <a:srgbClr val="747AAE"/>
    <a:srgbClr val="4B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744"/>
    <p:restoredTop sz="94817" autoAdjust="0"/>
  </p:normalViewPr>
  <p:slideViewPr>
    <p:cSldViewPr snapToGrid="0">
      <p:cViewPr>
        <p:scale>
          <a:sx n="66" d="100"/>
          <a:sy n="66" d="100"/>
        </p:scale>
        <p:origin x="-1123" y="38"/>
      </p:cViewPr>
      <p:guideLst>
        <p:guide orient="horz" pos="10368"/>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microsoft.com/office/2018/10/relationships/authors" Target="authors.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45162F-D5A2-B34A-96CB-D789E46B2CF4}" type="datetimeFigureOut">
              <a:rPr lang="en-US" smtClean="0"/>
              <a:t>9/15/2024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329CF8-6CE6-CF43-8204-C1E0732E0788}" type="slidenum">
              <a:rPr lang="en-US" smtClean="0"/>
              <a:t>‹#›</a:t>
            </a:fld>
            <a:endParaRPr lang="en-US"/>
          </a:p>
        </p:txBody>
      </p:sp>
    </p:spTree>
    <p:extLst>
      <p:ext uri="{BB962C8B-B14F-4D97-AF65-F5344CB8AC3E}">
        <p14:creationId xmlns:p14="http://schemas.microsoft.com/office/powerpoint/2010/main" val="3348188450"/>
      </p:ext>
    </p:extLst>
  </p:cSld>
  <p:clrMap bg1="lt1" tx1="dk1" bg2="lt2" tx2="dk2" accent1="accent1" accent2="accent2" accent3="accent3" accent4="accent4" accent5="accent5" accent6="accent6" hlink="hlink" folHlink="folHlink"/>
  <p:notesStyle>
    <a:lvl1pPr marL="0" algn="l" defTabSz="783732" rtl="0" eaLnBrk="1" latinLnBrk="0" hangingPunct="1">
      <a:defRPr sz="1029" kern="1200">
        <a:solidFill>
          <a:schemeClr val="tx1"/>
        </a:solidFill>
        <a:latin typeface="+mn-lt"/>
        <a:ea typeface="+mn-ea"/>
        <a:cs typeface="+mn-cs"/>
      </a:defRPr>
    </a:lvl1pPr>
    <a:lvl2pPr marL="391866" algn="l" defTabSz="783732" rtl="0" eaLnBrk="1" latinLnBrk="0" hangingPunct="1">
      <a:defRPr sz="1029" kern="1200">
        <a:solidFill>
          <a:schemeClr val="tx1"/>
        </a:solidFill>
        <a:latin typeface="+mn-lt"/>
        <a:ea typeface="+mn-ea"/>
        <a:cs typeface="+mn-cs"/>
      </a:defRPr>
    </a:lvl2pPr>
    <a:lvl3pPr marL="783732" algn="l" defTabSz="783732" rtl="0" eaLnBrk="1" latinLnBrk="0" hangingPunct="1">
      <a:defRPr sz="1029" kern="1200">
        <a:solidFill>
          <a:schemeClr val="tx1"/>
        </a:solidFill>
        <a:latin typeface="+mn-lt"/>
        <a:ea typeface="+mn-ea"/>
        <a:cs typeface="+mn-cs"/>
      </a:defRPr>
    </a:lvl3pPr>
    <a:lvl4pPr marL="1175598" algn="l" defTabSz="783732" rtl="0" eaLnBrk="1" latinLnBrk="0" hangingPunct="1">
      <a:defRPr sz="1029" kern="1200">
        <a:solidFill>
          <a:schemeClr val="tx1"/>
        </a:solidFill>
        <a:latin typeface="+mn-lt"/>
        <a:ea typeface="+mn-ea"/>
        <a:cs typeface="+mn-cs"/>
      </a:defRPr>
    </a:lvl4pPr>
    <a:lvl5pPr marL="1567464" algn="l" defTabSz="783732" rtl="0" eaLnBrk="1" latinLnBrk="0" hangingPunct="1">
      <a:defRPr sz="1029" kern="1200">
        <a:solidFill>
          <a:schemeClr val="tx1"/>
        </a:solidFill>
        <a:latin typeface="+mn-lt"/>
        <a:ea typeface="+mn-ea"/>
        <a:cs typeface="+mn-cs"/>
      </a:defRPr>
    </a:lvl5pPr>
    <a:lvl6pPr marL="1959331" algn="l" defTabSz="783732" rtl="0" eaLnBrk="1" latinLnBrk="0" hangingPunct="1">
      <a:defRPr sz="1029" kern="1200">
        <a:solidFill>
          <a:schemeClr val="tx1"/>
        </a:solidFill>
        <a:latin typeface="+mn-lt"/>
        <a:ea typeface="+mn-ea"/>
        <a:cs typeface="+mn-cs"/>
      </a:defRPr>
    </a:lvl6pPr>
    <a:lvl7pPr marL="2351197" algn="l" defTabSz="783732" rtl="0" eaLnBrk="1" latinLnBrk="0" hangingPunct="1">
      <a:defRPr sz="1029" kern="1200">
        <a:solidFill>
          <a:schemeClr val="tx1"/>
        </a:solidFill>
        <a:latin typeface="+mn-lt"/>
        <a:ea typeface="+mn-ea"/>
        <a:cs typeface="+mn-cs"/>
      </a:defRPr>
    </a:lvl7pPr>
    <a:lvl8pPr marL="2743063" algn="l" defTabSz="783732" rtl="0" eaLnBrk="1" latinLnBrk="0" hangingPunct="1">
      <a:defRPr sz="1029" kern="1200">
        <a:solidFill>
          <a:schemeClr val="tx1"/>
        </a:solidFill>
        <a:latin typeface="+mn-lt"/>
        <a:ea typeface="+mn-ea"/>
        <a:cs typeface="+mn-cs"/>
      </a:defRPr>
    </a:lvl8pPr>
    <a:lvl9pPr marL="3134929" algn="l" defTabSz="783732" rtl="0" eaLnBrk="1" latinLnBrk="0" hangingPunct="1">
      <a:defRPr sz="102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329CF8-6CE6-CF43-8204-C1E0732E0788}" type="slidenum">
              <a:rPr lang="en-US" smtClean="0"/>
              <a:t>1</a:t>
            </a:fld>
            <a:endParaRPr lang="en-US"/>
          </a:p>
        </p:txBody>
      </p:sp>
    </p:spTree>
    <p:extLst>
      <p:ext uri="{BB962C8B-B14F-4D97-AF65-F5344CB8AC3E}">
        <p14:creationId xmlns:p14="http://schemas.microsoft.com/office/powerpoint/2010/main" val="33785600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2D756-97CA-9CA9-84CF-C0917B3B578D}"/>
              </a:ext>
            </a:extLst>
          </p:cNvPr>
          <p:cNvSpPr>
            <a:spLocks noGrp="1"/>
          </p:cNvSpPr>
          <p:nvPr>
            <p:ph type="ctrTitle"/>
          </p:nvPr>
        </p:nvSpPr>
        <p:spPr>
          <a:xfrm>
            <a:off x="5486400" y="5387342"/>
            <a:ext cx="32918400" cy="11460480"/>
          </a:xfrm>
        </p:spPr>
        <p:txBody>
          <a:bodyPr anchor="b"/>
          <a:lstStyle>
            <a:lvl1pPr algn="ctr">
              <a:defRPr sz="21600"/>
            </a:lvl1pPr>
          </a:lstStyle>
          <a:p>
            <a:r>
              <a:rPr lang="en-US"/>
              <a:t>Click to edit Master title style</a:t>
            </a:r>
          </a:p>
        </p:txBody>
      </p:sp>
      <p:sp>
        <p:nvSpPr>
          <p:cNvPr id="3" name="Subtitle 2">
            <a:extLst>
              <a:ext uri="{FF2B5EF4-FFF2-40B4-BE49-F238E27FC236}">
                <a16:creationId xmlns:a16="http://schemas.microsoft.com/office/drawing/2014/main" id="{927F3724-55C6-9B3E-4071-FAE327408B65}"/>
              </a:ext>
            </a:extLst>
          </p:cNvPr>
          <p:cNvSpPr>
            <a:spLocks noGrp="1"/>
          </p:cNvSpPr>
          <p:nvPr>
            <p:ph type="subTitle" idx="1"/>
          </p:nvPr>
        </p:nvSpPr>
        <p:spPr>
          <a:xfrm>
            <a:off x="5486400" y="17289782"/>
            <a:ext cx="32918400" cy="7947658"/>
          </a:xfrm>
        </p:spPr>
        <p:txBody>
          <a:bodyPr/>
          <a:lstStyle>
            <a:lvl1pPr marL="0" indent="0" algn="ctr">
              <a:buNone/>
              <a:defRPr sz="8640"/>
            </a:lvl1pPr>
            <a:lvl2pPr marL="1645920" indent="0" algn="ctr">
              <a:buNone/>
              <a:defRPr sz="7200"/>
            </a:lvl2pPr>
            <a:lvl3pPr marL="3291840" indent="0" algn="ctr">
              <a:buNone/>
              <a:defRPr sz="6480"/>
            </a:lvl3pPr>
            <a:lvl4pPr marL="4937760" indent="0" algn="ctr">
              <a:buNone/>
              <a:defRPr sz="5760"/>
            </a:lvl4pPr>
            <a:lvl5pPr marL="6583680" indent="0" algn="ctr">
              <a:buNone/>
              <a:defRPr sz="5760"/>
            </a:lvl5pPr>
            <a:lvl6pPr marL="8229600" indent="0" algn="ctr">
              <a:buNone/>
              <a:defRPr sz="5760"/>
            </a:lvl6pPr>
            <a:lvl7pPr marL="9875520" indent="0" algn="ctr">
              <a:buNone/>
              <a:defRPr sz="5760"/>
            </a:lvl7pPr>
            <a:lvl8pPr marL="11521440" indent="0" algn="ctr">
              <a:buNone/>
              <a:defRPr sz="5760"/>
            </a:lvl8pPr>
            <a:lvl9pPr marL="13167360" indent="0" algn="ctr">
              <a:buNone/>
              <a:defRPr sz="5760"/>
            </a:lvl9pPr>
          </a:lstStyle>
          <a:p>
            <a:r>
              <a:rPr lang="en-US"/>
              <a:t>Click to edit Master subtitle style</a:t>
            </a:r>
          </a:p>
        </p:txBody>
      </p:sp>
      <p:sp>
        <p:nvSpPr>
          <p:cNvPr id="4" name="Date Placeholder 3">
            <a:extLst>
              <a:ext uri="{FF2B5EF4-FFF2-40B4-BE49-F238E27FC236}">
                <a16:creationId xmlns:a16="http://schemas.microsoft.com/office/drawing/2014/main" id="{D2F8D19A-2FCF-9307-7F55-1F97E5DAA67F}"/>
              </a:ext>
            </a:extLst>
          </p:cNvPr>
          <p:cNvSpPr>
            <a:spLocks noGrp="1"/>
          </p:cNvSpPr>
          <p:nvPr>
            <p:ph type="dt" sz="half" idx="10"/>
          </p:nvPr>
        </p:nvSpPr>
        <p:spPr/>
        <p:txBody>
          <a:bodyPr/>
          <a:lstStyle/>
          <a:p>
            <a:fld id="{15CC155A-FFC4-EC4C-84CE-510216567154}" type="datetimeFigureOut">
              <a:rPr lang="en-US" smtClean="0"/>
              <a:t>9/15/2024</a:t>
            </a:fld>
            <a:endParaRPr lang="en-US"/>
          </a:p>
        </p:txBody>
      </p:sp>
      <p:sp>
        <p:nvSpPr>
          <p:cNvPr id="5" name="Footer Placeholder 4">
            <a:extLst>
              <a:ext uri="{FF2B5EF4-FFF2-40B4-BE49-F238E27FC236}">
                <a16:creationId xmlns:a16="http://schemas.microsoft.com/office/drawing/2014/main" id="{2E76124E-74B6-01F9-B0D0-25BBE4998A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08F918-B34B-2DD4-3167-EA056D7778DE}"/>
              </a:ext>
            </a:extLst>
          </p:cNvPr>
          <p:cNvSpPr>
            <a:spLocks noGrp="1"/>
          </p:cNvSpPr>
          <p:nvPr>
            <p:ph type="sldNum" sz="quarter" idx="12"/>
          </p:nvPr>
        </p:nvSpPr>
        <p:spPr/>
        <p:txBody>
          <a:bodyPr/>
          <a:lstStyle/>
          <a:p>
            <a:fld id="{0B7A1FD7-2764-624D-A04E-238408277C55}" type="slidenum">
              <a:rPr lang="en-US" smtClean="0"/>
              <a:t>‹#›</a:t>
            </a:fld>
            <a:endParaRPr lang="en-US"/>
          </a:p>
        </p:txBody>
      </p:sp>
    </p:spTree>
    <p:extLst>
      <p:ext uri="{BB962C8B-B14F-4D97-AF65-F5344CB8AC3E}">
        <p14:creationId xmlns:p14="http://schemas.microsoft.com/office/powerpoint/2010/main" val="27344486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D1899-CBB5-F91B-4A35-E148211329E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DD37AFC-B5D2-0233-1C65-7D5DA83DC66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950A40-FD79-BE3A-C63C-E69047E0F88B}"/>
              </a:ext>
            </a:extLst>
          </p:cNvPr>
          <p:cNvSpPr>
            <a:spLocks noGrp="1"/>
          </p:cNvSpPr>
          <p:nvPr>
            <p:ph type="dt" sz="half" idx="10"/>
          </p:nvPr>
        </p:nvSpPr>
        <p:spPr/>
        <p:txBody>
          <a:bodyPr/>
          <a:lstStyle/>
          <a:p>
            <a:fld id="{15CC155A-FFC4-EC4C-84CE-510216567154}" type="datetimeFigureOut">
              <a:rPr lang="en-US" smtClean="0"/>
              <a:t>9/15/2024</a:t>
            </a:fld>
            <a:endParaRPr lang="en-US"/>
          </a:p>
        </p:txBody>
      </p:sp>
      <p:sp>
        <p:nvSpPr>
          <p:cNvPr id="5" name="Footer Placeholder 4">
            <a:extLst>
              <a:ext uri="{FF2B5EF4-FFF2-40B4-BE49-F238E27FC236}">
                <a16:creationId xmlns:a16="http://schemas.microsoft.com/office/drawing/2014/main" id="{7E7E0C28-0D45-460A-C1DC-B86F446734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9160BC-A8F4-0C3B-B59B-0F317618C887}"/>
              </a:ext>
            </a:extLst>
          </p:cNvPr>
          <p:cNvSpPr>
            <a:spLocks noGrp="1"/>
          </p:cNvSpPr>
          <p:nvPr>
            <p:ph type="sldNum" sz="quarter" idx="12"/>
          </p:nvPr>
        </p:nvSpPr>
        <p:spPr/>
        <p:txBody>
          <a:bodyPr/>
          <a:lstStyle/>
          <a:p>
            <a:fld id="{0B7A1FD7-2764-624D-A04E-238408277C55}" type="slidenum">
              <a:rPr lang="en-US" smtClean="0"/>
              <a:t>‹#›</a:t>
            </a:fld>
            <a:endParaRPr lang="en-US"/>
          </a:p>
        </p:txBody>
      </p:sp>
    </p:spTree>
    <p:extLst>
      <p:ext uri="{BB962C8B-B14F-4D97-AF65-F5344CB8AC3E}">
        <p14:creationId xmlns:p14="http://schemas.microsoft.com/office/powerpoint/2010/main" val="923949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99774A-53B9-11E7-0600-C4245AE84F99}"/>
              </a:ext>
            </a:extLst>
          </p:cNvPr>
          <p:cNvSpPr>
            <a:spLocks noGrp="1"/>
          </p:cNvSpPr>
          <p:nvPr>
            <p:ph type="title" orient="vert"/>
          </p:nvPr>
        </p:nvSpPr>
        <p:spPr>
          <a:xfrm>
            <a:off x="31409640" y="1752600"/>
            <a:ext cx="9464040" cy="27896822"/>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56EB839-BFAA-3443-7711-BE59CAEDBDFC}"/>
              </a:ext>
            </a:extLst>
          </p:cNvPr>
          <p:cNvSpPr>
            <a:spLocks noGrp="1"/>
          </p:cNvSpPr>
          <p:nvPr>
            <p:ph type="body" orient="vert" idx="1"/>
          </p:nvPr>
        </p:nvSpPr>
        <p:spPr>
          <a:xfrm>
            <a:off x="3017520" y="1752600"/>
            <a:ext cx="27843480" cy="27896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EC0329-A436-34F0-8F0D-E2A76204603C}"/>
              </a:ext>
            </a:extLst>
          </p:cNvPr>
          <p:cNvSpPr>
            <a:spLocks noGrp="1"/>
          </p:cNvSpPr>
          <p:nvPr>
            <p:ph type="dt" sz="half" idx="10"/>
          </p:nvPr>
        </p:nvSpPr>
        <p:spPr/>
        <p:txBody>
          <a:bodyPr/>
          <a:lstStyle/>
          <a:p>
            <a:fld id="{15CC155A-FFC4-EC4C-84CE-510216567154}" type="datetimeFigureOut">
              <a:rPr lang="en-US" smtClean="0"/>
              <a:t>9/15/2024</a:t>
            </a:fld>
            <a:endParaRPr lang="en-US"/>
          </a:p>
        </p:txBody>
      </p:sp>
      <p:sp>
        <p:nvSpPr>
          <p:cNvPr id="5" name="Footer Placeholder 4">
            <a:extLst>
              <a:ext uri="{FF2B5EF4-FFF2-40B4-BE49-F238E27FC236}">
                <a16:creationId xmlns:a16="http://schemas.microsoft.com/office/drawing/2014/main" id="{39AF4C81-668D-B4C9-9417-6B24FD752C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1F7939-ADBB-5A0A-2BDD-21E53B4D3BD3}"/>
              </a:ext>
            </a:extLst>
          </p:cNvPr>
          <p:cNvSpPr>
            <a:spLocks noGrp="1"/>
          </p:cNvSpPr>
          <p:nvPr>
            <p:ph type="sldNum" sz="quarter" idx="12"/>
          </p:nvPr>
        </p:nvSpPr>
        <p:spPr/>
        <p:txBody>
          <a:bodyPr/>
          <a:lstStyle/>
          <a:p>
            <a:fld id="{0B7A1FD7-2764-624D-A04E-238408277C55}" type="slidenum">
              <a:rPr lang="en-US" smtClean="0"/>
              <a:t>‹#›</a:t>
            </a:fld>
            <a:endParaRPr lang="en-US"/>
          </a:p>
        </p:txBody>
      </p:sp>
    </p:spTree>
    <p:extLst>
      <p:ext uri="{BB962C8B-B14F-4D97-AF65-F5344CB8AC3E}">
        <p14:creationId xmlns:p14="http://schemas.microsoft.com/office/powerpoint/2010/main" val="3063669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EFF11-467B-7C9A-06EF-A59425AFA3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548F42-5D67-5AC9-DE78-E632CA39628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130F9A-8BDC-6F8E-9D6F-32968E991EBD}"/>
              </a:ext>
            </a:extLst>
          </p:cNvPr>
          <p:cNvSpPr>
            <a:spLocks noGrp="1"/>
          </p:cNvSpPr>
          <p:nvPr>
            <p:ph type="dt" sz="half" idx="10"/>
          </p:nvPr>
        </p:nvSpPr>
        <p:spPr/>
        <p:txBody>
          <a:bodyPr/>
          <a:lstStyle/>
          <a:p>
            <a:fld id="{15CC155A-FFC4-EC4C-84CE-510216567154}" type="datetimeFigureOut">
              <a:rPr lang="en-US" smtClean="0"/>
              <a:t>9/15/2024</a:t>
            </a:fld>
            <a:endParaRPr lang="en-US"/>
          </a:p>
        </p:txBody>
      </p:sp>
      <p:sp>
        <p:nvSpPr>
          <p:cNvPr id="5" name="Footer Placeholder 4">
            <a:extLst>
              <a:ext uri="{FF2B5EF4-FFF2-40B4-BE49-F238E27FC236}">
                <a16:creationId xmlns:a16="http://schemas.microsoft.com/office/drawing/2014/main" id="{6AFF03F3-427F-6794-54CA-7D7C80833B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DCA3E3-634E-6DAD-B7CC-2751D93E9D45}"/>
              </a:ext>
            </a:extLst>
          </p:cNvPr>
          <p:cNvSpPr>
            <a:spLocks noGrp="1"/>
          </p:cNvSpPr>
          <p:nvPr>
            <p:ph type="sldNum" sz="quarter" idx="12"/>
          </p:nvPr>
        </p:nvSpPr>
        <p:spPr/>
        <p:txBody>
          <a:bodyPr/>
          <a:lstStyle/>
          <a:p>
            <a:fld id="{0B7A1FD7-2764-624D-A04E-238408277C55}" type="slidenum">
              <a:rPr lang="en-US" smtClean="0"/>
              <a:t>‹#›</a:t>
            </a:fld>
            <a:endParaRPr lang="en-US"/>
          </a:p>
        </p:txBody>
      </p:sp>
    </p:spTree>
    <p:extLst>
      <p:ext uri="{BB962C8B-B14F-4D97-AF65-F5344CB8AC3E}">
        <p14:creationId xmlns:p14="http://schemas.microsoft.com/office/powerpoint/2010/main" val="77772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72D5B-A839-EB3E-9BA9-F95F6D83CFA0}"/>
              </a:ext>
            </a:extLst>
          </p:cNvPr>
          <p:cNvSpPr>
            <a:spLocks noGrp="1"/>
          </p:cNvSpPr>
          <p:nvPr>
            <p:ph type="title"/>
          </p:nvPr>
        </p:nvSpPr>
        <p:spPr>
          <a:xfrm>
            <a:off x="2994660" y="8206745"/>
            <a:ext cx="37856160" cy="13693138"/>
          </a:xfrm>
        </p:spPr>
        <p:txBody>
          <a:bodyPr anchor="b"/>
          <a:lstStyle>
            <a:lvl1pPr>
              <a:defRPr sz="21600"/>
            </a:lvl1pPr>
          </a:lstStyle>
          <a:p>
            <a:r>
              <a:rPr lang="en-US"/>
              <a:t>Click to edit Master title style</a:t>
            </a:r>
          </a:p>
        </p:txBody>
      </p:sp>
      <p:sp>
        <p:nvSpPr>
          <p:cNvPr id="3" name="Text Placeholder 2">
            <a:extLst>
              <a:ext uri="{FF2B5EF4-FFF2-40B4-BE49-F238E27FC236}">
                <a16:creationId xmlns:a16="http://schemas.microsoft.com/office/drawing/2014/main" id="{88F1F94E-297B-7D3B-DD15-C7F956CEBED0}"/>
              </a:ext>
            </a:extLst>
          </p:cNvPr>
          <p:cNvSpPr>
            <a:spLocks noGrp="1"/>
          </p:cNvSpPr>
          <p:nvPr>
            <p:ph type="body" idx="1"/>
          </p:nvPr>
        </p:nvSpPr>
        <p:spPr>
          <a:xfrm>
            <a:off x="2994660" y="22029425"/>
            <a:ext cx="37856160" cy="7200898"/>
          </a:xfrm>
        </p:spPr>
        <p:txBody>
          <a:bodyPr/>
          <a:lstStyle>
            <a:lvl1pPr marL="0" indent="0">
              <a:buNone/>
              <a:defRPr sz="8640">
                <a:solidFill>
                  <a:schemeClr val="tx1">
                    <a:tint val="75000"/>
                  </a:schemeClr>
                </a:solidFill>
              </a:defRPr>
            </a:lvl1pPr>
            <a:lvl2pPr marL="1645920" indent="0">
              <a:buNone/>
              <a:defRPr sz="7200">
                <a:solidFill>
                  <a:schemeClr val="tx1">
                    <a:tint val="75000"/>
                  </a:schemeClr>
                </a:solidFill>
              </a:defRPr>
            </a:lvl2pPr>
            <a:lvl3pPr marL="3291840" indent="0">
              <a:buNone/>
              <a:defRPr sz="6480">
                <a:solidFill>
                  <a:schemeClr val="tx1">
                    <a:tint val="75000"/>
                  </a:schemeClr>
                </a:solidFill>
              </a:defRPr>
            </a:lvl3pPr>
            <a:lvl4pPr marL="4937760" indent="0">
              <a:buNone/>
              <a:defRPr sz="5760">
                <a:solidFill>
                  <a:schemeClr val="tx1">
                    <a:tint val="75000"/>
                  </a:schemeClr>
                </a:solidFill>
              </a:defRPr>
            </a:lvl4pPr>
            <a:lvl5pPr marL="6583680" indent="0">
              <a:buNone/>
              <a:defRPr sz="5760">
                <a:solidFill>
                  <a:schemeClr val="tx1">
                    <a:tint val="75000"/>
                  </a:schemeClr>
                </a:solidFill>
              </a:defRPr>
            </a:lvl5pPr>
            <a:lvl6pPr marL="8229600" indent="0">
              <a:buNone/>
              <a:defRPr sz="5760">
                <a:solidFill>
                  <a:schemeClr val="tx1">
                    <a:tint val="75000"/>
                  </a:schemeClr>
                </a:solidFill>
              </a:defRPr>
            </a:lvl6pPr>
            <a:lvl7pPr marL="9875520" indent="0">
              <a:buNone/>
              <a:defRPr sz="5760">
                <a:solidFill>
                  <a:schemeClr val="tx1">
                    <a:tint val="75000"/>
                  </a:schemeClr>
                </a:solidFill>
              </a:defRPr>
            </a:lvl7pPr>
            <a:lvl8pPr marL="11521440" indent="0">
              <a:buNone/>
              <a:defRPr sz="5760">
                <a:solidFill>
                  <a:schemeClr val="tx1">
                    <a:tint val="75000"/>
                  </a:schemeClr>
                </a:solidFill>
              </a:defRPr>
            </a:lvl8pPr>
            <a:lvl9pPr marL="13167360" indent="0">
              <a:buNone/>
              <a:defRPr sz="576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5846D05-347D-3915-B149-EE0364A04169}"/>
              </a:ext>
            </a:extLst>
          </p:cNvPr>
          <p:cNvSpPr>
            <a:spLocks noGrp="1"/>
          </p:cNvSpPr>
          <p:nvPr>
            <p:ph type="dt" sz="half" idx="10"/>
          </p:nvPr>
        </p:nvSpPr>
        <p:spPr/>
        <p:txBody>
          <a:bodyPr/>
          <a:lstStyle/>
          <a:p>
            <a:fld id="{15CC155A-FFC4-EC4C-84CE-510216567154}" type="datetimeFigureOut">
              <a:rPr lang="en-US" smtClean="0"/>
              <a:t>9/15/2024</a:t>
            </a:fld>
            <a:endParaRPr lang="en-US"/>
          </a:p>
        </p:txBody>
      </p:sp>
      <p:sp>
        <p:nvSpPr>
          <p:cNvPr id="5" name="Footer Placeholder 4">
            <a:extLst>
              <a:ext uri="{FF2B5EF4-FFF2-40B4-BE49-F238E27FC236}">
                <a16:creationId xmlns:a16="http://schemas.microsoft.com/office/drawing/2014/main" id="{3C1135F5-EDEC-07C2-0059-CA5C51FFC9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2DFCA8-573E-4753-8D8C-2AEE17A5D0F4}"/>
              </a:ext>
            </a:extLst>
          </p:cNvPr>
          <p:cNvSpPr>
            <a:spLocks noGrp="1"/>
          </p:cNvSpPr>
          <p:nvPr>
            <p:ph type="sldNum" sz="quarter" idx="12"/>
          </p:nvPr>
        </p:nvSpPr>
        <p:spPr/>
        <p:txBody>
          <a:bodyPr/>
          <a:lstStyle/>
          <a:p>
            <a:fld id="{0B7A1FD7-2764-624D-A04E-238408277C55}" type="slidenum">
              <a:rPr lang="en-US" smtClean="0"/>
              <a:t>‹#›</a:t>
            </a:fld>
            <a:endParaRPr lang="en-US"/>
          </a:p>
        </p:txBody>
      </p:sp>
    </p:spTree>
    <p:extLst>
      <p:ext uri="{BB962C8B-B14F-4D97-AF65-F5344CB8AC3E}">
        <p14:creationId xmlns:p14="http://schemas.microsoft.com/office/powerpoint/2010/main" val="2841584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E3D04-5A93-121A-E3C6-DA1F858A1BD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A5D20C4-0D7B-0F46-F196-FB36B79D5BF2}"/>
              </a:ext>
            </a:extLst>
          </p:cNvPr>
          <p:cNvSpPr>
            <a:spLocks noGrp="1"/>
          </p:cNvSpPr>
          <p:nvPr>
            <p:ph sz="half" idx="1"/>
          </p:nvPr>
        </p:nvSpPr>
        <p:spPr>
          <a:xfrm>
            <a:off x="30175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10DF629-3B4F-D1E3-F74C-D3914D700E7A}"/>
              </a:ext>
            </a:extLst>
          </p:cNvPr>
          <p:cNvSpPr>
            <a:spLocks noGrp="1"/>
          </p:cNvSpPr>
          <p:nvPr>
            <p:ph sz="half" idx="2"/>
          </p:nvPr>
        </p:nvSpPr>
        <p:spPr>
          <a:xfrm>
            <a:off x="222199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570D064-B8E0-CCE0-0A72-BF041FFD2C23}"/>
              </a:ext>
            </a:extLst>
          </p:cNvPr>
          <p:cNvSpPr>
            <a:spLocks noGrp="1"/>
          </p:cNvSpPr>
          <p:nvPr>
            <p:ph type="dt" sz="half" idx="10"/>
          </p:nvPr>
        </p:nvSpPr>
        <p:spPr/>
        <p:txBody>
          <a:bodyPr/>
          <a:lstStyle/>
          <a:p>
            <a:fld id="{15CC155A-FFC4-EC4C-84CE-510216567154}" type="datetimeFigureOut">
              <a:rPr lang="en-US" smtClean="0"/>
              <a:t>9/15/2024</a:t>
            </a:fld>
            <a:endParaRPr lang="en-US"/>
          </a:p>
        </p:txBody>
      </p:sp>
      <p:sp>
        <p:nvSpPr>
          <p:cNvPr id="6" name="Footer Placeholder 5">
            <a:extLst>
              <a:ext uri="{FF2B5EF4-FFF2-40B4-BE49-F238E27FC236}">
                <a16:creationId xmlns:a16="http://schemas.microsoft.com/office/drawing/2014/main" id="{AE1E15F3-7741-3BE8-A5DA-2DE5485E04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F4CD7A-4359-CA42-B37E-E3434A116E56}"/>
              </a:ext>
            </a:extLst>
          </p:cNvPr>
          <p:cNvSpPr>
            <a:spLocks noGrp="1"/>
          </p:cNvSpPr>
          <p:nvPr>
            <p:ph type="sldNum" sz="quarter" idx="12"/>
          </p:nvPr>
        </p:nvSpPr>
        <p:spPr/>
        <p:txBody>
          <a:bodyPr/>
          <a:lstStyle/>
          <a:p>
            <a:fld id="{0B7A1FD7-2764-624D-A04E-238408277C55}" type="slidenum">
              <a:rPr lang="en-US" smtClean="0"/>
              <a:t>‹#›</a:t>
            </a:fld>
            <a:endParaRPr lang="en-US"/>
          </a:p>
        </p:txBody>
      </p:sp>
    </p:spTree>
    <p:extLst>
      <p:ext uri="{BB962C8B-B14F-4D97-AF65-F5344CB8AC3E}">
        <p14:creationId xmlns:p14="http://schemas.microsoft.com/office/powerpoint/2010/main" val="4248101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BFA90-2D80-30A4-9999-E58C812FCB20}"/>
              </a:ext>
            </a:extLst>
          </p:cNvPr>
          <p:cNvSpPr>
            <a:spLocks noGrp="1"/>
          </p:cNvSpPr>
          <p:nvPr>
            <p:ph type="title"/>
          </p:nvPr>
        </p:nvSpPr>
        <p:spPr>
          <a:xfrm>
            <a:off x="3023237" y="1752603"/>
            <a:ext cx="37856160" cy="6362702"/>
          </a:xfrm>
        </p:spPr>
        <p:txBody>
          <a:bodyPr/>
          <a:lstStyle/>
          <a:p>
            <a:r>
              <a:rPr lang="en-US"/>
              <a:t>Click to edit Master title style</a:t>
            </a:r>
          </a:p>
        </p:txBody>
      </p:sp>
      <p:sp>
        <p:nvSpPr>
          <p:cNvPr id="3" name="Text Placeholder 2">
            <a:extLst>
              <a:ext uri="{FF2B5EF4-FFF2-40B4-BE49-F238E27FC236}">
                <a16:creationId xmlns:a16="http://schemas.microsoft.com/office/drawing/2014/main" id="{9C142250-DC34-F41B-5B36-259FA99C7263}"/>
              </a:ext>
            </a:extLst>
          </p:cNvPr>
          <p:cNvSpPr>
            <a:spLocks noGrp="1"/>
          </p:cNvSpPr>
          <p:nvPr>
            <p:ph type="body" idx="1"/>
          </p:nvPr>
        </p:nvSpPr>
        <p:spPr>
          <a:xfrm>
            <a:off x="3023239" y="8069582"/>
            <a:ext cx="18568033" cy="3954778"/>
          </a:xfrm>
        </p:spPr>
        <p:txBody>
          <a:bodyPr anchor="b"/>
          <a:lstStyle>
            <a:lvl1pPr marL="0" indent="0">
              <a:buNone/>
              <a:defRPr sz="8640" b="1"/>
            </a:lvl1pPr>
            <a:lvl2pPr marL="1645920" indent="0">
              <a:buNone/>
              <a:defRPr sz="7200" b="1"/>
            </a:lvl2pPr>
            <a:lvl3pPr marL="3291840" indent="0">
              <a:buNone/>
              <a:defRPr sz="6480" b="1"/>
            </a:lvl3pPr>
            <a:lvl4pPr marL="4937760" indent="0">
              <a:buNone/>
              <a:defRPr sz="5760" b="1"/>
            </a:lvl4pPr>
            <a:lvl5pPr marL="6583680" indent="0">
              <a:buNone/>
              <a:defRPr sz="5760" b="1"/>
            </a:lvl5pPr>
            <a:lvl6pPr marL="8229600" indent="0">
              <a:buNone/>
              <a:defRPr sz="5760" b="1"/>
            </a:lvl6pPr>
            <a:lvl7pPr marL="9875520" indent="0">
              <a:buNone/>
              <a:defRPr sz="5760" b="1"/>
            </a:lvl7pPr>
            <a:lvl8pPr marL="11521440" indent="0">
              <a:buNone/>
              <a:defRPr sz="5760" b="1"/>
            </a:lvl8pPr>
            <a:lvl9pPr marL="13167360" indent="0">
              <a:buNone/>
              <a:defRPr sz="5760" b="1"/>
            </a:lvl9pPr>
          </a:lstStyle>
          <a:p>
            <a:pPr lvl="0"/>
            <a:r>
              <a:rPr lang="en-US"/>
              <a:t>Click to edit Master text styles</a:t>
            </a:r>
          </a:p>
        </p:txBody>
      </p:sp>
      <p:sp>
        <p:nvSpPr>
          <p:cNvPr id="4" name="Content Placeholder 3">
            <a:extLst>
              <a:ext uri="{FF2B5EF4-FFF2-40B4-BE49-F238E27FC236}">
                <a16:creationId xmlns:a16="http://schemas.microsoft.com/office/drawing/2014/main" id="{6119B4EA-FB97-F28F-96F8-35DE04F0BF8D}"/>
              </a:ext>
            </a:extLst>
          </p:cNvPr>
          <p:cNvSpPr>
            <a:spLocks noGrp="1"/>
          </p:cNvSpPr>
          <p:nvPr>
            <p:ph sz="half" idx="2"/>
          </p:nvPr>
        </p:nvSpPr>
        <p:spPr>
          <a:xfrm>
            <a:off x="3023239" y="12024360"/>
            <a:ext cx="18568033"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2AB180-3C60-9749-FED8-602F98D7F3F3}"/>
              </a:ext>
            </a:extLst>
          </p:cNvPr>
          <p:cNvSpPr>
            <a:spLocks noGrp="1"/>
          </p:cNvSpPr>
          <p:nvPr>
            <p:ph type="body" sz="quarter" idx="3"/>
          </p:nvPr>
        </p:nvSpPr>
        <p:spPr>
          <a:xfrm>
            <a:off x="22219920" y="8069582"/>
            <a:ext cx="18659477" cy="3954778"/>
          </a:xfrm>
        </p:spPr>
        <p:txBody>
          <a:bodyPr anchor="b"/>
          <a:lstStyle>
            <a:lvl1pPr marL="0" indent="0">
              <a:buNone/>
              <a:defRPr sz="8640" b="1"/>
            </a:lvl1pPr>
            <a:lvl2pPr marL="1645920" indent="0">
              <a:buNone/>
              <a:defRPr sz="7200" b="1"/>
            </a:lvl2pPr>
            <a:lvl3pPr marL="3291840" indent="0">
              <a:buNone/>
              <a:defRPr sz="6480" b="1"/>
            </a:lvl3pPr>
            <a:lvl4pPr marL="4937760" indent="0">
              <a:buNone/>
              <a:defRPr sz="5760" b="1"/>
            </a:lvl4pPr>
            <a:lvl5pPr marL="6583680" indent="0">
              <a:buNone/>
              <a:defRPr sz="5760" b="1"/>
            </a:lvl5pPr>
            <a:lvl6pPr marL="8229600" indent="0">
              <a:buNone/>
              <a:defRPr sz="5760" b="1"/>
            </a:lvl6pPr>
            <a:lvl7pPr marL="9875520" indent="0">
              <a:buNone/>
              <a:defRPr sz="5760" b="1"/>
            </a:lvl7pPr>
            <a:lvl8pPr marL="11521440" indent="0">
              <a:buNone/>
              <a:defRPr sz="5760" b="1"/>
            </a:lvl8pPr>
            <a:lvl9pPr marL="13167360" indent="0">
              <a:buNone/>
              <a:defRPr sz="5760" b="1"/>
            </a:lvl9pPr>
          </a:lstStyle>
          <a:p>
            <a:pPr lvl="0"/>
            <a:r>
              <a:rPr lang="en-US"/>
              <a:t>Click to edit Master text styles</a:t>
            </a:r>
          </a:p>
        </p:txBody>
      </p:sp>
      <p:sp>
        <p:nvSpPr>
          <p:cNvPr id="6" name="Content Placeholder 5">
            <a:extLst>
              <a:ext uri="{FF2B5EF4-FFF2-40B4-BE49-F238E27FC236}">
                <a16:creationId xmlns:a16="http://schemas.microsoft.com/office/drawing/2014/main" id="{EA27A138-038E-54C7-58F1-899CF9DA44E5}"/>
              </a:ext>
            </a:extLst>
          </p:cNvPr>
          <p:cNvSpPr>
            <a:spLocks noGrp="1"/>
          </p:cNvSpPr>
          <p:nvPr>
            <p:ph sz="quarter" idx="4"/>
          </p:nvPr>
        </p:nvSpPr>
        <p:spPr>
          <a:xfrm>
            <a:off x="22219920" y="12024360"/>
            <a:ext cx="18659477"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1325091-71F4-7A38-2551-F4381683E680}"/>
              </a:ext>
            </a:extLst>
          </p:cNvPr>
          <p:cNvSpPr>
            <a:spLocks noGrp="1"/>
          </p:cNvSpPr>
          <p:nvPr>
            <p:ph type="dt" sz="half" idx="10"/>
          </p:nvPr>
        </p:nvSpPr>
        <p:spPr/>
        <p:txBody>
          <a:bodyPr/>
          <a:lstStyle/>
          <a:p>
            <a:fld id="{15CC155A-FFC4-EC4C-84CE-510216567154}" type="datetimeFigureOut">
              <a:rPr lang="en-US" smtClean="0"/>
              <a:t>9/15/2024</a:t>
            </a:fld>
            <a:endParaRPr lang="en-US"/>
          </a:p>
        </p:txBody>
      </p:sp>
      <p:sp>
        <p:nvSpPr>
          <p:cNvPr id="8" name="Footer Placeholder 7">
            <a:extLst>
              <a:ext uri="{FF2B5EF4-FFF2-40B4-BE49-F238E27FC236}">
                <a16:creationId xmlns:a16="http://schemas.microsoft.com/office/drawing/2014/main" id="{2715986B-696A-8542-2037-3C9CB19B02A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CBC1722-E8C3-A42B-6105-65DA116AB7D5}"/>
              </a:ext>
            </a:extLst>
          </p:cNvPr>
          <p:cNvSpPr>
            <a:spLocks noGrp="1"/>
          </p:cNvSpPr>
          <p:nvPr>
            <p:ph type="sldNum" sz="quarter" idx="12"/>
          </p:nvPr>
        </p:nvSpPr>
        <p:spPr/>
        <p:txBody>
          <a:bodyPr/>
          <a:lstStyle/>
          <a:p>
            <a:fld id="{0B7A1FD7-2764-624D-A04E-238408277C55}" type="slidenum">
              <a:rPr lang="en-US" smtClean="0"/>
              <a:t>‹#›</a:t>
            </a:fld>
            <a:endParaRPr lang="en-US"/>
          </a:p>
        </p:txBody>
      </p:sp>
    </p:spTree>
    <p:extLst>
      <p:ext uri="{BB962C8B-B14F-4D97-AF65-F5344CB8AC3E}">
        <p14:creationId xmlns:p14="http://schemas.microsoft.com/office/powerpoint/2010/main" val="4058124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6C537-E6C0-14F4-E3DB-75E8D38E2D0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91A4E79-DEB2-F355-B949-F6A236C9928F}"/>
              </a:ext>
            </a:extLst>
          </p:cNvPr>
          <p:cNvSpPr>
            <a:spLocks noGrp="1"/>
          </p:cNvSpPr>
          <p:nvPr>
            <p:ph type="dt" sz="half" idx="10"/>
          </p:nvPr>
        </p:nvSpPr>
        <p:spPr/>
        <p:txBody>
          <a:bodyPr/>
          <a:lstStyle/>
          <a:p>
            <a:fld id="{15CC155A-FFC4-EC4C-84CE-510216567154}" type="datetimeFigureOut">
              <a:rPr lang="en-US" smtClean="0"/>
              <a:t>9/15/2024</a:t>
            </a:fld>
            <a:endParaRPr lang="en-US"/>
          </a:p>
        </p:txBody>
      </p:sp>
      <p:sp>
        <p:nvSpPr>
          <p:cNvPr id="4" name="Footer Placeholder 3">
            <a:extLst>
              <a:ext uri="{FF2B5EF4-FFF2-40B4-BE49-F238E27FC236}">
                <a16:creationId xmlns:a16="http://schemas.microsoft.com/office/drawing/2014/main" id="{3AE84908-133F-1176-2C0B-A0910B16CCB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6671162-E9CB-79BC-F609-C59EEFDBFBA4}"/>
              </a:ext>
            </a:extLst>
          </p:cNvPr>
          <p:cNvSpPr>
            <a:spLocks noGrp="1"/>
          </p:cNvSpPr>
          <p:nvPr>
            <p:ph type="sldNum" sz="quarter" idx="12"/>
          </p:nvPr>
        </p:nvSpPr>
        <p:spPr/>
        <p:txBody>
          <a:bodyPr/>
          <a:lstStyle/>
          <a:p>
            <a:fld id="{0B7A1FD7-2764-624D-A04E-238408277C55}" type="slidenum">
              <a:rPr lang="en-US" smtClean="0"/>
              <a:t>‹#›</a:t>
            </a:fld>
            <a:endParaRPr lang="en-US"/>
          </a:p>
        </p:txBody>
      </p:sp>
    </p:spTree>
    <p:extLst>
      <p:ext uri="{BB962C8B-B14F-4D97-AF65-F5344CB8AC3E}">
        <p14:creationId xmlns:p14="http://schemas.microsoft.com/office/powerpoint/2010/main" val="33838997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F8DFEDA-FDCF-54FD-DA43-86B877053A49}"/>
              </a:ext>
            </a:extLst>
          </p:cNvPr>
          <p:cNvSpPr>
            <a:spLocks noGrp="1"/>
          </p:cNvSpPr>
          <p:nvPr>
            <p:ph type="dt" sz="half" idx="10"/>
          </p:nvPr>
        </p:nvSpPr>
        <p:spPr/>
        <p:txBody>
          <a:bodyPr/>
          <a:lstStyle/>
          <a:p>
            <a:fld id="{15CC155A-FFC4-EC4C-84CE-510216567154}" type="datetimeFigureOut">
              <a:rPr lang="en-US" smtClean="0"/>
              <a:t>9/15/2024</a:t>
            </a:fld>
            <a:endParaRPr lang="en-US"/>
          </a:p>
        </p:txBody>
      </p:sp>
      <p:sp>
        <p:nvSpPr>
          <p:cNvPr id="3" name="Footer Placeholder 2">
            <a:extLst>
              <a:ext uri="{FF2B5EF4-FFF2-40B4-BE49-F238E27FC236}">
                <a16:creationId xmlns:a16="http://schemas.microsoft.com/office/drawing/2014/main" id="{505E9AC9-8491-8D01-9909-D8FF9FE5560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66BA8DA-14D4-3799-CB57-A92A5809ECE4}"/>
              </a:ext>
            </a:extLst>
          </p:cNvPr>
          <p:cNvSpPr>
            <a:spLocks noGrp="1"/>
          </p:cNvSpPr>
          <p:nvPr>
            <p:ph type="sldNum" sz="quarter" idx="12"/>
          </p:nvPr>
        </p:nvSpPr>
        <p:spPr/>
        <p:txBody>
          <a:bodyPr/>
          <a:lstStyle/>
          <a:p>
            <a:fld id="{0B7A1FD7-2764-624D-A04E-238408277C55}" type="slidenum">
              <a:rPr lang="en-US" smtClean="0"/>
              <a:t>‹#›</a:t>
            </a:fld>
            <a:endParaRPr lang="en-US"/>
          </a:p>
        </p:txBody>
      </p:sp>
    </p:spTree>
    <p:extLst>
      <p:ext uri="{BB962C8B-B14F-4D97-AF65-F5344CB8AC3E}">
        <p14:creationId xmlns:p14="http://schemas.microsoft.com/office/powerpoint/2010/main" val="3541890924"/>
      </p:ext>
    </p:extLst>
  </p:cSld>
  <p:clrMapOvr>
    <a:masterClrMapping/>
  </p:clrMapOvr>
  <p:extLst>
    <p:ext uri="{DCECCB84-F9BA-43D5-87BE-67443E8EF086}">
      <p15:sldGuideLst xmlns:p15="http://schemas.microsoft.com/office/powerpoint/2012/main">
        <p15:guide id="1" orient="horz" pos="10368" userDrawn="1">
          <p15:clr>
            <a:srgbClr val="FBAE40"/>
          </p15:clr>
        </p15:guide>
        <p15:guide id="2" pos="13824"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75CAE-293A-D6A8-8F8A-9C627C4877E8}"/>
              </a:ext>
            </a:extLst>
          </p:cNvPr>
          <p:cNvSpPr>
            <a:spLocks noGrp="1"/>
          </p:cNvSpPr>
          <p:nvPr>
            <p:ph type="title"/>
          </p:nvPr>
        </p:nvSpPr>
        <p:spPr>
          <a:xfrm>
            <a:off x="3023239" y="2194560"/>
            <a:ext cx="14156053" cy="7680960"/>
          </a:xfrm>
        </p:spPr>
        <p:txBody>
          <a:bodyPr anchor="b"/>
          <a:lstStyle>
            <a:lvl1pPr>
              <a:defRPr sz="11520"/>
            </a:lvl1pPr>
          </a:lstStyle>
          <a:p>
            <a:r>
              <a:rPr lang="en-US"/>
              <a:t>Click to edit Master title style</a:t>
            </a:r>
          </a:p>
        </p:txBody>
      </p:sp>
      <p:sp>
        <p:nvSpPr>
          <p:cNvPr id="3" name="Content Placeholder 2">
            <a:extLst>
              <a:ext uri="{FF2B5EF4-FFF2-40B4-BE49-F238E27FC236}">
                <a16:creationId xmlns:a16="http://schemas.microsoft.com/office/drawing/2014/main" id="{FAD4E2D1-9530-C31B-2ED9-34930B14F766}"/>
              </a:ext>
            </a:extLst>
          </p:cNvPr>
          <p:cNvSpPr>
            <a:spLocks noGrp="1"/>
          </p:cNvSpPr>
          <p:nvPr>
            <p:ph idx="1"/>
          </p:nvPr>
        </p:nvSpPr>
        <p:spPr>
          <a:xfrm>
            <a:off x="18659477" y="4739642"/>
            <a:ext cx="22219920" cy="23393400"/>
          </a:xfrm>
        </p:spPr>
        <p:txBody>
          <a:bodyPr/>
          <a:lstStyle>
            <a:lvl1pPr>
              <a:defRPr sz="11520"/>
            </a:lvl1pPr>
            <a:lvl2pPr>
              <a:defRPr sz="10080"/>
            </a:lvl2pPr>
            <a:lvl3pPr>
              <a:defRPr sz="8640"/>
            </a:lvl3pPr>
            <a:lvl4pPr>
              <a:defRPr sz="7200"/>
            </a:lvl4pPr>
            <a:lvl5pPr>
              <a:defRPr sz="7200"/>
            </a:lvl5pPr>
            <a:lvl6pPr>
              <a:defRPr sz="7200"/>
            </a:lvl6pPr>
            <a:lvl7pPr>
              <a:defRPr sz="7200"/>
            </a:lvl7pPr>
            <a:lvl8pPr>
              <a:defRPr sz="7200"/>
            </a:lvl8pPr>
            <a:lvl9pPr>
              <a:defRPr sz="7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ED5E549-A440-50E0-0872-42A6B7E6A21C}"/>
              </a:ext>
            </a:extLst>
          </p:cNvPr>
          <p:cNvSpPr>
            <a:spLocks noGrp="1"/>
          </p:cNvSpPr>
          <p:nvPr>
            <p:ph type="body" sz="half" idx="2"/>
          </p:nvPr>
        </p:nvSpPr>
        <p:spPr>
          <a:xfrm>
            <a:off x="3023239" y="9875520"/>
            <a:ext cx="14156053" cy="18295622"/>
          </a:xfrm>
        </p:spPr>
        <p:txBody>
          <a:bodyPr/>
          <a:lstStyle>
            <a:lvl1pPr marL="0" indent="0">
              <a:buNone/>
              <a:defRPr sz="5760"/>
            </a:lvl1pPr>
            <a:lvl2pPr marL="1645920" indent="0">
              <a:buNone/>
              <a:defRPr sz="5040"/>
            </a:lvl2pPr>
            <a:lvl3pPr marL="3291840" indent="0">
              <a:buNone/>
              <a:defRPr sz="4320"/>
            </a:lvl3pPr>
            <a:lvl4pPr marL="4937760" indent="0">
              <a:buNone/>
              <a:defRPr sz="3600"/>
            </a:lvl4pPr>
            <a:lvl5pPr marL="6583680" indent="0">
              <a:buNone/>
              <a:defRPr sz="3600"/>
            </a:lvl5pPr>
            <a:lvl6pPr marL="8229600" indent="0">
              <a:buNone/>
              <a:defRPr sz="3600"/>
            </a:lvl6pPr>
            <a:lvl7pPr marL="9875520" indent="0">
              <a:buNone/>
              <a:defRPr sz="3600"/>
            </a:lvl7pPr>
            <a:lvl8pPr marL="11521440" indent="0">
              <a:buNone/>
              <a:defRPr sz="3600"/>
            </a:lvl8pPr>
            <a:lvl9pPr marL="13167360" indent="0">
              <a:buNone/>
              <a:defRPr sz="3600"/>
            </a:lvl9pPr>
          </a:lstStyle>
          <a:p>
            <a:pPr lvl="0"/>
            <a:r>
              <a:rPr lang="en-US"/>
              <a:t>Click to edit Master text styles</a:t>
            </a:r>
          </a:p>
        </p:txBody>
      </p:sp>
      <p:sp>
        <p:nvSpPr>
          <p:cNvPr id="5" name="Date Placeholder 4">
            <a:extLst>
              <a:ext uri="{FF2B5EF4-FFF2-40B4-BE49-F238E27FC236}">
                <a16:creationId xmlns:a16="http://schemas.microsoft.com/office/drawing/2014/main" id="{894C27C9-8B50-3E6B-8DEE-4A9D2282CFEF}"/>
              </a:ext>
            </a:extLst>
          </p:cNvPr>
          <p:cNvSpPr>
            <a:spLocks noGrp="1"/>
          </p:cNvSpPr>
          <p:nvPr>
            <p:ph type="dt" sz="half" idx="10"/>
          </p:nvPr>
        </p:nvSpPr>
        <p:spPr/>
        <p:txBody>
          <a:bodyPr/>
          <a:lstStyle/>
          <a:p>
            <a:fld id="{15CC155A-FFC4-EC4C-84CE-510216567154}" type="datetimeFigureOut">
              <a:rPr lang="en-US" smtClean="0"/>
              <a:t>9/15/2024</a:t>
            </a:fld>
            <a:endParaRPr lang="en-US"/>
          </a:p>
        </p:txBody>
      </p:sp>
      <p:sp>
        <p:nvSpPr>
          <p:cNvPr id="6" name="Footer Placeholder 5">
            <a:extLst>
              <a:ext uri="{FF2B5EF4-FFF2-40B4-BE49-F238E27FC236}">
                <a16:creationId xmlns:a16="http://schemas.microsoft.com/office/drawing/2014/main" id="{9A23E850-3799-EE2A-2932-BCED828FA6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1A8E9E-E7AE-2275-082C-CCA4ABDA9765}"/>
              </a:ext>
            </a:extLst>
          </p:cNvPr>
          <p:cNvSpPr>
            <a:spLocks noGrp="1"/>
          </p:cNvSpPr>
          <p:nvPr>
            <p:ph type="sldNum" sz="quarter" idx="12"/>
          </p:nvPr>
        </p:nvSpPr>
        <p:spPr/>
        <p:txBody>
          <a:bodyPr/>
          <a:lstStyle/>
          <a:p>
            <a:fld id="{0B7A1FD7-2764-624D-A04E-238408277C55}" type="slidenum">
              <a:rPr lang="en-US" smtClean="0"/>
              <a:t>‹#›</a:t>
            </a:fld>
            <a:endParaRPr lang="en-US"/>
          </a:p>
        </p:txBody>
      </p:sp>
    </p:spTree>
    <p:extLst>
      <p:ext uri="{BB962C8B-B14F-4D97-AF65-F5344CB8AC3E}">
        <p14:creationId xmlns:p14="http://schemas.microsoft.com/office/powerpoint/2010/main" val="3391979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120E3-4117-8A32-AE48-8B6E641D757B}"/>
              </a:ext>
            </a:extLst>
          </p:cNvPr>
          <p:cNvSpPr>
            <a:spLocks noGrp="1"/>
          </p:cNvSpPr>
          <p:nvPr>
            <p:ph type="title"/>
          </p:nvPr>
        </p:nvSpPr>
        <p:spPr>
          <a:xfrm>
            <a:off x="3023239" y="2194560"/>
            <a:ext cx="14156053" cy="7680960"/>
          </a:xfrm>
        </p:spPr>
        <p:txBody>
          <a:bodyPr anchor="b"/>
          <a:lstStyle>
            <a:lvl1pPr>
              <a:defRPr sz="11520"/>
            </a:lvl1pPr>
          </a:lstStyle>
          <a:p>
            <a:r>
              <a:rPr lang="en-US"/>
              <a:t>Click to edit Master title style</a:t>
            </a:r>
          </a:p>
        </p:txBody>
      </p:sp>
      <p:sp>
        <p:nvSpPr>
          <p:cNvPr id="3" name="Picture Placeholder 2">
            <a:extLst>
              <a:ext uri="{FF2B5EF4-FFF2-40B4-BE49-F238E27FC236}">
                <a16:creationId xmlns:a16="http://schemas.microsoft.com/office/drawing/2014/main" id="{DF354A11-3D6C-04F3-0F76-2AC4EFB755C6}"/>
              </a:ext>
            </a:extLst>
          </p:cNvPr>
          <p:cNvSpPr>
            <a:spLocks noGrp="1"/>
          </p:cNvSpPr>
          <p:nvPr>
            <p:ph type="pic" idx="1"/>
          </p:nvPr>
        </p:nvSpPr>
        <p:spPr>
          <a:xfrm>
            <a:off x="18659477" y="4739642"/>
            <a:ext cx="22219920" cy="23393400"/>
          </a:xfrm>
        </p:spPr>
        <p:txBody>
          <a:bodyPr/>
          <a:lstStyle>
            <a:lvl1pPr marL="0" indent="0">
              <a:buNone/>
              <a:defRPr sz="11520"/>
            </a:lvl1pPr>
            <a:lvl2pPr marL="1645920" indent="0">
              <a:buNone/>
              <a:defRPr sz="10080"/>
            </a:lvl2pPr>
            <a:lvl3pPr marL="3291840" indent="0">
              <a:buNone/>
              <a:defRPr sz="8640"/>
            </a:lvl3pPr>
            <a:lvl4pPr marL="4937760" indent="0">
              <a:buNone/>
              <a:defRPr sz="7200"/>
            </a:lvl4pPr>
            <a:lvl5pPr marL="6583680" indent="0">
              <a:buNone/>
              <a:defRPr sz="7200"/>
            </a:lvl5pPr>
            <a:lvl6pPr marL="8229600" indent="0">
              <a:buNone/>
              <a:defRPr sz="7200"/>
            </a:lvl6pPr>
            <a:lvl7pPr marL="9875520" indent="0">
              <a:buNone/>
              <a:defRPr sz="7200"/>
            </a:lvl7pPr>
            <a:lvl8pPr marL="11521440" indent="0">
              <a:buNone/>
              <a:defRPr sz="7200"/>
            </a:lvl8pPr>
            <a:lvl9pPr marL="13167360" indent="0">
              <a:buNone/>
              <a:defRPr sz="7200"/>
            </a:lvl9pPr>
          </a:lstStyle>
          <a:p>
            <a:endParaRPr lang="en-US"/>
          </a:p>
        </p:txBody>
      </p:sp>
      <p:sp>
        <p:nvSpPr>
          <p:cNvPr id="4" name="Text Placeholder 3">
            <a:extLst>
              <a:ext uri="{FF2B5EF4-FFF2-40B4-BE49-F238E27FC236}">
                <a16:creationId xmlns:a16="http://schemas.microsoft.com/office/drawing/2014/main" id="{738101A3-6D9D-C7C1-37F8-A947645E89B2}"/>
              </a:ext>
            </a:extLst>
          </p:cNvPr>
          <p:cNvSpPr>
            <a:spLocks noGrp="1"/>
          </p:cNvSpPr>
          <p:nvPr>
            <p:ph type="body" sz="half" idx="2"/>
          </p:nvPr>
        </p:nvSpPr>
        <p:spPr>
          <a:xfrm>
            <a:off x="3023239" y="9875520"/>
            <a:ext cx="14156053" cy="18295622"/>
          </a:xfrm>
        </p:spPr>
        <p:txBody>
          <a:bodyPr/>
          <a:lstStyle>
            <a:lvl1pPr marL="0" indent="0">
              <a:buNone/>
              <a:defRPr sz="5760"/>
            </a:lvl1pPr>
            <a:lvl2pPr marL="1645920" indent="0">
              <a:buNone/>
              <a:defRPr sz="5040"/>
            </a:lvl2pPr>
            <a:lvl3pPr marL="3291840" indent="0">
              <a:buNone/>
              <a:defRPr sz="4320"/>
            </a:lvl3pPr>
            <a:lvl4pPr marL="4937760" indent="0">
              <a:buNone/>
              <a:defRPr sz="3600"/>
            </a:lvl4pPr>
            <a:lvl5pPr marL="6583680" indent="0">
              <a:buNone/>
              <a:defRPr sz="3600"/>
            </a:lvl5pPr>
            <a:lvl6pPr marL="8229600" indent="0">
              <a:buNone/>
              <a:defRPr sz="3600"/>
            </a:lvl6pPr>
            <a:lvl7pPr marL="9875520" indent="0">
              <a:buNone/>
              <a:defRPr sz="3600"/>
            </a:lvl7pPr>
            <a:lvl8pPr marL="11521440" indent="0">
              <a:buNone/>
              <a:defRPr sz="3600"/>
            </a:lvl8pPr>
            <a:lvl9pPr marL="13167360" indent="0">
              <a:buNone/>
              <a:defRPr sz="3600"/>
            </a:lvl9pPr>
          </a:lstStyle>
          <a:p>
            <a:pPr lvl="0"/>
            <a:r>
              <a:rPr lang="en-US"/>
              <a:t>Click to edit Master text styles</a:t>
            </a:r>
          </a:p>
        </p:txBody>
      </p:sp>
      <p:sp>
        <p:nvSpPr>
          <p:cNvPr id="5" name="Date Placeholder 4">
            <a:extLst>
              <a:ext uri="{FF2B5EF4-FFF2-40B4-BE49-F238E27FC236}">
                <a16:creationId xmlns:a16="http://schemas.microsoft.com/office/drawing/2014/main" id="{A46BAD81-6D56-3E2A-7276-A36AD7B5B3FE}"/>
              </a:ext>
            </a:extLst>
          </p:cNvPr>
          <p:cNvSpPr>
            <a:spLocks noGrp="1"/>
          </p:cNvSpPr>
          <p:nvPr>
            <p:ph type="dt" sz="half" idx="10"/>
          </p:nvPr>
        </p:nvSpPr>
        <p:spPr/>
        <p:txBody>
          <a:bodyPr/>
          <a:lstStyle/>
          <a:p>
            <a:fld id="{15CC155A-FFC4-EC4C-84CE-510216567154}" type="datetimeFigureOut">
              <a:rPr lang="en-US" smtClean="0"/>
              <a:t>9/15/2024</a:t>
            </a:fld>
            <a:endParaRPr lang="en-US"/>
          </a:p>
        </p:txBody>
      </p:sp>
      <p:sp>
        <p:nvSpPr>
          <p:cNvPr id="6" name="Footer Placeholder 5">
            <a:extLst>
              <a:ext uri="{FF2B5EF4-FFF2-40B4-BE49-F238E27FC236}">
                <a16:creationId xmlns:a16="http://schemas.microsoft.com/office/drawing/2014/main" id="{0DA7DE46-22F8-0F39-A01C-960E261EFF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998A1A-25F8-7348-C190-B58E87E2DB1F}"/>
              </a:ext>
            </a:extLst>
          </p:cNvPr>
          <p:cNvSpPr>
            <a:spLocks noGrp="1"/>
          </p:cNvSpPr>
          <p:nvPr>
            <p:ph type="sldNum" sz="quarter" idx="12"/>
          </p:nvPr>
        </p:nvSpPr>
        <p:spPr/>
        <p:txBody>
          <a:bodyPr/>
          <a:lstStyle/>
          <a:p>
            <a:fld id="{0B7A1FD7-2764-624D-A04E-238408277C55}" type="slidenum">
              <a:rPr lang="en-US" smtClean="0"/>
              <a:t>‹#›</a:t>
            </a:fld>
            <a:endParaRPr lang="en-US"/>
          </a:p>
        </p:txBody>
      </p:sp>
    </p:spTree>
    <p:extLst>
      <p:ext uri="{BB962C8B-B14F-4D97-AF65-F5344CB8AC3E}">
        <p14:creationId xmlns:p14="http://schemas.microsoft.com/office/powerpoint/2010/main" val="2652423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A2DC822-54CB-C31D-0FC0-149DEDD95C53}"/>
              </a:ext>
            </a:extLst>
          </p:cNvPr>
          <p:cNvSpPr>
            <a:spLocks noGrp="1"/>
          </p:cNvSpPr>
          <p:nvPr>
            <p:ph type="title"/>
          </p:nvPr>
        </p:nvSpPr>
        <p:spPr>
          <a:xfrm>
            <a:off x="3017520" y="1752603"/>
            <a:ext cx="37856160" cy="63627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D1EDD67-D5E8-5CE7-D50B-8792CA19962F}"/>
              </a:ext>
            </a:extLst>
          </p:cNvPr>
          <p:cNvSpPr>
            <a:spLocks noGrp="1"/>
          </p:cNvSpPr>
          <p:nvPr>
            <p:ph type="body" idx="1"/>
          </p:nvPr>
        </p:nvSpPr>
        <p:spPr>
          <a:xfrm>
            <a:off x="3017520" y="8763000"/>
            <a:ext cx="3785616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923C36-87F6-D72D-29DF-E603C6DD1394}"/>
              </a:ext>
            </a:extLst>
          </p:cNvPr>
          <p:cNvSpPr>
            <a:spLocks noGrp="1"/>
          </p:cNvSpPr>
          <p:nvPr>
            <p:ph type="dt" sz="half" idx="2"/>
          </p:nvPr>
        </p:nvSpPr>
        <p:spPr>
          <a:xfrm>
            <a:off x="3017520" y="30510482"/>
            <a:ext cx="9875520" cy="1752600"/>
          </a:xfrm>
          <a:prstGeom prst="rect">
            <a:avLst/>
          </a:prstGeom>
        </p:spPr>
        <p:txBody>
          <a:bodyPr vert="horz" lIns="91440" tIns="45720" rIns="91440" bIns="45720" rtlCol="0" anchor="ctr"/>
          <a:lstStyle>
            <a:lvl1pPr algn="l">
              <a:defRPr sz="4320">
                <a:solidFill>
                  <a:schemeClr val="tx1">
                    <a:tint val="75000"/>
                  </a:schemeClr>
                </a:solidFill>
              </a:defRPr>
            </a:lvl1pPr>
          </a:lstStyle>
          <a:p>
            <a:fld id="{15CC155A-FFC4-EC4C-84CE-510216567154}" type="datetimeFigureOut">
              <a:rPr lang="en-US" smtClean="0"/>
              <a:t>9/15/2024</a:t>
            </a:fld>
            <a:endParaRPr lang="en-US"/>
          </a:p>
        </p:txBody>
      </p:sp>
      <p:sp>
        <p:nvSpPr>
          <p:cNvPr id="5" name="Footer Placeholder 4">
            <a:extLst>
              <a:ext uri="{FF2B5EF4-FFF2-40B4-BE49-F238E27FC236}">
                <a16:creationId xmlns:a16="http://schemas.microsoft.com/office/drawing/2014/main" id="{F680A41D-3859-F29F-A374-7D627629CC5F}"/>
              </a:ext>
            </a:extLst>
          </p:cNvPr>
          <p:cNvSpPr>
            <a:spLocks noGrp="1"/>
          </p:cNvSpPr>
          <p:nvPr>
            <p:ph type="ftr" sz="quarter" idx="3"/>
          </p:nvPr>
        </p:nvSpPr>
        <p:spPr>
          <a:xfrm>
            <a:off x="14538960" y="30510482"/>
            <a:ext cx="14813280" cy="1752600"/>
          </a:xfrm>
          <a:prstGeom prst="rect">
            <a:avLst/>
          </a:prstGeom>
        </p:spPr>
        <p:txBody>
          <a:bodyPr vert="horz" lIns="91440" tIns="45720" rIns="91440" bIns="45720" rtlCol="0" anchor="ctr"/>
          <a:lstStyle>
            <a:lvl1pPr algn="ctr">
              <a:defRPr sz="432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9509404-D70F-7363-A281-8D6CCF23BE91}"/>
              </a:ext>
            </a:extLst>
          </p:cNvPr>
          <p:cNvSpPr>
            <a:spLocks noGrp="1"/>
          </p:cNvSpPr>
          <p:nvPr>
            <p:ph type="sldNum" sz="quarter" idx="4"/>
          </p:nvPr>
        </p:nvSpPr>
        <p:spPr>
          <a:xfrm>
            <a:off x="30998160" y="30510482"/>
            <a:ext cx="9875520" cy="1752600"/>
          </a:xfrm>
          <a:prstGeom prst="rect">
            <a:avLst/>
          </a:prstGeom>
        </p:spPr>
        <p:txBody>
          <a:bodyPr vert="horz" lIns="91440" tIns="45720" rIns="91440" bIns="45720" rtlCol="0" anchor="ctr"/>
          <a:lstStyle>
            <a:lvl1pPr algn="r">
              <a:defRPr sz="4320">
                <a:solidFill>
                  <a:schemeClr val="tx1">
                    <a:tint val="75000"/>
                  </a:schemeClr>
                </a:solidFill>
              </a:defRPr>
            </a:lvl1pPr>
          </a:lstStyle>
          <a:p>
            <a:fld id="{0B7A1FD7-2764-624D-A04E-238408277C55}" type="slidenum">
              <a:rPr lang="en-US" smtClean="0"/>
              <a:t>‹#›</a:t>
            </a:fld>
            <a:endParaRPr lang="en-US"/>
          </a:p>
        </p:txBody>
      </p:sp>
    </p:spTree>
    <p:extLst>
      <p:ext uri="{BB962C8B-B14F-4D97-AF65-F5344CB8AC3E}">
        <p14:creationId xmlns:p14="http://schemas.microsoft.com/office/powerpoint/2010/main" val="261260455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3291840" rtl="0" eaLnBrk="1" latinLnBrk="0" hangingPunct="1">
        <a:lnSpc>
          <a:spcPct val="90000"/>
        </a:lnSpc>
        <a:spcBef>
          <a:spcPct val="0"/>
        </a:spcBef>
        <a:buNone/>
        <a:defRPr sz="15840" kern="1200">
          <a:solidFill>
            <a:schemeClr val="tx1"/>
          </a:solidFill>
          <a:latin typeface="+mj-lt"/>
          <a:ea typeface="+mj-ea"/>
          <a:cs typeface="+mj-cs"/>
        </a:defRPr>
      </a:lvl1pPr>
    </p:titleStyle>
    <p:bodyStyle>
      <a:lvl1pPr marL="822960" indent="-822960" algn="l" defTabSz="3291840" rtl="0" eaLnBrk="1" latinLnBrk="0" hangingPunct="1">
        <a:lnSpc>
          <a:spcPct val="90000"/>
        </a:lnSpc>
        <a:spcBef>
          <a:spcPts val="3600"/>
        </a:spcBef>
        <a:buFont typeface="Arial" panose="020B0604020202020204" pitchFamily="34" charset="0"/>
        <a:buChar char="•"/>
        <a:defRPr sz="10080" kern="1200">
          <a:solidFill>
            <a:schemeClr val="tx1"/>
          </a:solidFill>
          <a:latin typeface="+mn-lt"/>
          <a:ea typeface="+mn-ea"/>
          <a:cs typeface="+mn-cs"/>
        </a:defRPr>
      </a:lvl1pPr>
      <a:lvl2pPr marL="2468880" indent="-822960" algn="l" defTabSz="3291840" rtl="0" eaLnBrk="1" latinLnBrk="0" hangingPunct="1">
        <a:lnSpc>
          <a:spcPct val="90000"/>
        </a:lnSpc>
        <a:spcBef>
          <a:spcPts val="1800"/>
        </a:spcBef>
        <a:buFont typeface="Arial" panose="020B0604020202020204" pitchFamily="34" charset="0"/>
        <a:buChar char="•"/>
        <a:defRPr sz="8640" kern="1200">
          <a:solidFill>
            <a:schemeClr val="tx1"/>
          </a:solidFill>
          <a:latin typeface="+mn-lt"/>
          <a:ea typeface="+mn-ea"/>
          <a:cs typeface="+mn-cs"/>
        </a:defRPr>
      </a:lvl2pPr>
      <a:lvl3pPr marL="4114800" indent="-822960" algn="l" defTabSz="3291840" rtl="0" eaLnBrk="1" latinLnBrk="0" hangingPunct="1">
        <a:lnSpc>
          <a:spcPct val="90000"/>
        </a:lnSpc>
        <a:spcBef>
          <a:spcPts val="1800"/>
        </a:spcBef>
        <a:buFont typeface="Arial" panose="020B0604020202020204" pitchFamily="34" charset="0"/>
        <a:buChar char="•"/>
        <a:defRPr sz="7200" kern="1200">
          <a:solidFill>
            <a:schemeClr val="tx1"/>
          </a:solidFill>
          <a:latin typeface="+mn-lt"/>
          <a:ea typeface="+mn-ea"/>
          <a:cs typeface="+mn-cs"/>
        </a:defRPr>
      </a:lvl3pPr>
      <a:lvl4pPr marL="57607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4pPr>
      <a:lvl5pPr marL="740664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5pPr>
      <a:lvl6pPr marL="905256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6pPr>
      <a:lvl7pPr marL="1069848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7pPr>
      <a:lvl8pPr marL="1234440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8pPr>
      <a:lvl9pPr marL="139903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9pPr>
    </p:bodyStyle>
    <p:otherStyle>
      <a:defPPr>
        <a:defRPr lang="en-US"/>
      </a:defPPr>
      <a:lvl1pPr marL="0" algn="l" defTabSz="3291840" rtl="0" eaLnBrk="1" latinLnBrk="0" hangingPunct="1">
        <a:defRPr sz="6480" kern="1200">
          <a:solidFill>
            <a:schemeClr val="tx1"/>
          </a:solidFill>
          <a:latin typeface="+mn-lt"/>
          <a:ea typeface="+mn-ea"/>
          <a:cs typeface="+mn-cs"/>
        </a:defRPr>
      </a:lvl1pPr>
      <a:lvl2pPr marL="1645920" algn="l" defTabSz="3291840" rtl="0" eaLnBrk="1" latinLnBrk="0" hangingPunct="1">
        <a:defRPr sz="6480" kern="1200">
          <a:solidFill>
            <a:schemeClr val="tx1"/>
          </a:solidFill>
          <a:latin typeface="+mn-lt"/>
          <a:ea typeface="+mn-ea"/>
          <a:cs typeface="+mn-cs"/>
        </a:defRPr>
      </a:lvl2pPr>
      <a:lvl3pPr marL="3291840" algn="l" defTabSz="3291840" rtl="0" eaLnBrk="1" latinLnBrk="0" hangingPunct="1">
        <a:defRPr sz="6480" kern="1200">
          <a:solidFill>
            <a:schemeClr val="tx1"/>
          </a:solidFill>
          <a:latin typeface="+mn-lt"/>
          <a:ea typeface="+mn-ea"/>
          <a:cs typeface="+mn-cs"/>
        </a:defRPr>
      </a:lvl3pPr>
      <a:lvl4pPr marL="4937760" algn="l" defTabSz="3291840" rtl="0" eaLnBrk="1" latinLnBrk="0" hangingPunct="1">
        <a:defRPr sz="6480" kern="1200">
          <a:solidFill>
            <a:schemeClr val="tx1"/>
          </a:solidFill>
          <a:latin typeface="+mn-lt"/>
          <a:ea typeface="+mn-ea"/>
          <a:cs typeface="+mn-cs"/>
        </a:defRPr>
      </a:lvl4pPr>
      <a:lvl5pPr marL="6583680" algn="l" defTabSz="3291840" rtl="0" eaLnBrk="1" latinLnBrk="0" hangingPunct="1">
        <a:defRPr sz="6480" kern="1200">
          <a:solidFill>
            <a:schemeClr val="tx1"/>
          </a:solidFill>
          <a:latin typeface="+mn-lt"/>
          <a:ea typeface="+mn-ea"/>
          <a:cs typeface="+mn-cs"/>
        </a:defRPr>
      </a:lvl5pPr>
      <a:lvl6pPr marL="8229600" algn="l" defTabSz="3291840" rtl="0" eaLnBrk="1" latinLnBrk="0" hangingPunct="1">
        <a:defRPr sz="6480" kern="1200">
          <a:solidFill>
            <a:schemeClr val="tx1"/>
          </a:solidFill>
          <a:latin typeface="+mn-lt"/>
          <a:ea typeface="+mn-ea"/>
          <a:cs typeface="+mn-cs"/>
        </a:defRPr>
      </a:lvl6pPr>
      <a:lvl7pPr marL="9875520" algn="l" defTabSz="3291840" rtl="0" eaLnBrk="1" latinLnBrk="0" hangingPunct="1">
        <a:defRPr sz="6480" kern="1200">
          <a:solidFill>
            <a:schemeClr val="tx1"/>
          </a:solidFill>
          <a:latin typeface="+mn-lt"/>
          <a:ea typeface="+mn-ea"/>
          <a:cs typeface="+mn-cs"/>
        </a:defRPr>
      </a:lvl7pPr>
      <a:lvl8pPr marL="11521440" algn="l" defTabSz="3291840" rtl="0" eaLnBrk="1" latinLnBrk="0" hangingPunct="1">
        <a:defRPr sz="6480" kern="1200">
          <a:solidFill>
            <a:schemeClr val="tx1"/>
          </a:solidFill>
          <a:latin typeface="+mn-lt"/>
          <a:ea typeface="+mn-ea"/>
          <a:cs typeface="+mn-cs"/>
        </a:defRPr>
      </a:lvl8pPr>
      <a:lvl9pPr marL="13167360" algn="l" defTabSz="3291840" rtl="0" eaLnBrk="1" latinLnBrk="0" hangingPunct="1">
        <a:defRPr sz="64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g"/><Relationship Id="rId5" Type="http://schemas.openxmlformats.org/officeDocument/2006/relationships/image" Target="../media/image3.png"/><Relationship Id="rId10" Type="http://schemas.openxmlformats.org/officeDocument/2006/relationships/hyperlink" Target="https://www.turning-on-the-lights.com/" TargetMode="External"/><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D9B8BF2A-7C82-B7B5-4BA3-E8717BE2D4C9}"/>
              </a:ext>
            </a:extLst>
          </p:cNvPr>
          <p:cNvSpPr/>
          <p:nvPr/>
        </p:nvSpPr>
        <p:spPr>
          <a:xfrm>
            <a:off x="783259" y="22036308"/>
            <a:ext cx="13235328" cy="10093377"/>
          </a:xfrm>
          <a:prstGeom prst="rect">
            <a:avLst/>
          </a:prstGeom>
          <a:solidFill>
            <a:srgbClr val="60B8CF"/>
          </a:solidFill>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0</a:t>
            </a:r>
          </a:p>
        </p:txBody>
      </p:sp>
      <p:sp>
        <p:nvSpPr>
          <p:cNvPr id="31" name="Rectangle 30">
            <a:extLst>
              <a:ext uri="{FF2B5EF4-FFF2-40B4-BE49-F238E27FC236}">
                <a16:creationId xmlns:a16="http://schemas.microsoft.com/office/drawing/2014/main" id="{497B3EC3-B487-F1F1-4D36-D27B291D70FE}"/>
              </a:ext>
            </a:extLst>
          </p:cNvPr>
          <p:cNvSpPr/>
          <p:nvPr/>
        </p:nvSpPr>
        <p:spPr>
          <a:xfrm>
            <a:off x="1117709" y="22940154"/>
            <a:ext cx="12638162" cy="897553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800" dirty="0"/>
              <a:t>To attract students to the geosciences, the Global Network for Geoscience and Society (GNGS) education committee set out to create a program that would encourage and invite students to participate in geological research and outreach by creating mentoring opportunities at a local level. It was determined that there was a need for a more diverse and inclusive outreach to students while incorporating rigor and creativity.  </a:t>
            </a:r>
          </a:p>
          <a:p>
            <a:endParaRPr lang="en-US" sz="2800" dirty="0"/>
          </a:p>
          <a:p>
            <a:r>
              <a:rPr lang="en-US" sz="2800" dirty="0"/>
              <a:t>Throughout a year of investigating methodologies, the educational committee decided upon a method that would invite students to participate in real-world projects.  The committee chose to include academic research in the form of project-based learning  (</a:t>
            </a:r>
            <a:r>
              <a:rPr lang="en-US" sz="2800" dirty="0" err="1">
                <a:effectLst/>
                <a:ea typeface="MS Mincho" panose="02020609040205080304" pitchFamily="49" charset="-128"/>
                <a:cs typeface="Times New Roman" panose="02020603050405020304" pitchFamily="18" charset="0"/>
              </a:rPr>
              <a:t>Krajcik</a:t>
            </a:r>
            <a:r>
              <a:rPr lang="en-US" sz="2800" dirty="0">
                <a:effectLst/>
                <a:ea typeface="MS Mincho" panose="02020609040205080304" pitchFamily="49" charset="-128"/>
                <a:cs typeface="Times New Roman" panose="02020603050405020304" pitchFamily="18" charset="0"/>
              </a:rPr>
              <a:t> , </a:t>
            </a:r>
            <a:r>
              <a:rPr lang="en-US" sz="2800" i="1" dirty="0">
                <a:effectLst/>
                <a:ea typeface="MS Mincho" panose="02020609040205080304" pitchFamily="49" charset="-128"/>
                <a:cs typeface="Times New Roman" panose="02020603050405020304" pitchFamily="18" charset="0"/>
              </a:rPr>
              <a:t>et al</a:t>
            </a:r>
            <a:r>
              <a:rPr lang="en-US" sz="2800" dirty="0">
                <a:effectLst/>
                <a:ea typeface="MS Mincho" panose="02020609040205080304" pitchFamily="49" charset="-128"/>
                <a:cs typeface="Times New Roman" panose="02020603050405020304" pitchFamily="18" charset="0"/>
              </a:rPr>
              <a:t> 2006;</a:t>
            </a:r>
            <a:r>
              <a:rPr lang="en-US" sz="2800" dirty="0"/>
              <a:t> Brandt, 1998; Prince, 2007</a:t>
            </a:r>
            <a:r>
              <a:rPr lang="en-US" sz="2800" dirty="0">
                <a:effectLst/>
                <a:ea typeface="MS Mincho" panose="02020609040205080304" pitchFamily="49" charset="-128"/>
                <a:cs typeface="Times New Roman" panose="02020603050405020304" pitchFamily="18" charset="0"/>
              </a:rPr>
              <a:t>) </a:t>
            </a:r>
            <a:r>
              <a:rPr lang="en-US" sz="2800" dirty="0"/>
              <a:t>and community-based learning opportunities to offer a wider scope of learning and experience than classroom work alone (Alvarez, 2021; Wang, 2013). Furthermore, the committee included STEAM techniques to give students a creative introduction and outlet in communications and outreach to their community for science generally (Weiss, 2021; </a:t>
            </a:r>
            <a:r>
              <a:rPr lang="en-US" sz="2800" dirty="0">
                <a:effectLst/>
                <a:ea typeface="Calibri" panose="020F0502020204030204" pitchFamily="34" charset="0"/>
                <a:cs typeface="Times New Roman" panose="02020603050405020304" pitchFamily="18" charset="0"/>
              </a:rPr>
              <a:t>Gagliano </a:t>
            </a:r>
            <a:r>
              <a:rPr lang="en-US" sz="2800" i="1" dirty="0">
                <a:effectLst/>
                <a:ea typeface="Calibri" panose="020F0502020204030204" pitchFamily="34" charset="0"/>
                <a:cs typeface="Times New Roman" panose="02020603050405020304" pitchFamily="18" charset="0"/>
              </a:rPr>
              <a:t>et al, </a:t>
            </a:r>
            <a:r>
              <a:rPr lang="en-US" sz="2800" dirty="0">
                <a:effectLst/>
                <a:ea typeface="Calibri" panose="020F0502020204030204" pitchFamily="34" charset="0"/>
                <a:cs typeface="Times New Roman" panose="02020603050405020304" pitchFamily="18" charset="0"/>
              </a:rPr>
              <a:t>2021; Hamilton, </a:t>
            </a:r>
            <a:r>
              <a:rPr lang="en-US" sz="2800" i="1" dirty="0">
                <a:ea typeface="Calibri" panose="020F0502020204030204" pitchFamily="34" charset="0"/>
                <a:cs typeface="Times New Roman" panose="02020603050405020304" pitchFamily="18" charset="0"/>
              </a:rPr>
              <a:t>et al</a:t>
            </a:r>
            <a:r>
              <a:rPr lang="en-US" sz="2800" dirty="0">
                <a:ea typeface="Calibri" panose="020F0502020204030204" pitchFamily="34" charset="0"/>
                <a:cs typeface="Times New Roman" panose="02020603050405020304" pitchFamily="18" charset="0"/>
              </a:rPr>
              <a:t>, 2021) while focusing on geosciences specifically.</a:t>
            </a:r>
            <a:r>
              <a:rPr lang="en-US" sz="2800" dirty="0"/>
              <a:t> </a:t>
            </a:r>
          </a:p>
          <a:p>
            <a:endParaRPr lang="en-US" sz="2800" dirty="0"/>
          </a:p>
          <a:p>
            <a:r>
              <a:rPr lang="en-US" sz="2800" dirty="0"/>
              <a:t>The GNGS’s Student Associate Program is now looking for students and mentors who want to participate in this innovative program.</a:t>
            </a:r>
          </a:p>
        </p:txBody>
      </p:sp>
      <p:sp>
        <p:nvSpPr>
          <p:cNvPr id="8" name="Rounded Rectangle 7">
            <a:extLst>
              <a:ext uri="{FF2B5EF4-FFF2-40B4-BE49-F238E27FC236}">
                <a16:creationId xmlns:a16="http://schemas.microsoft.com/office/drawing/2014/main" id="{71B4E1BC-164E-5779-621F-2DD08F0EF171}"/>
              </a:ext>
            </a:extLst>
          </p:cNvPr>
          <p:cNvSpPr/>
          <p:nvPr/>
        </p:nvSpPr>
        <p:spPr>
          <a:xfrm>
            <a:off x="783258" y="999592"/>
            <a:ext cx="42318217" cy="5355772"/>
          </a:xfrm>
          <a:prstGeom prst="roundRect">
            <a:avLst/>
          </a:prstGeom>
          <a:solidFill>
            <a:srgbClr val="60B8CF"/>
          </a:solidFill>
          <a:ln w="76200">
            <a:solidFill>
              <a:srgbClr val="406B49"/>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9600" b="0" i="0" u="none" strike="noStrike" dirty="0">
                <a:solidFill>
                  <a:schemeClr val="bg1"/>
                </a:solidFill>
                <a:effectLst/>
                <a:latin typeface="Times New Roman" panose="02020603050405020304" pitchFamily="18" charset="0"/>
                <a:cs typeface="Times New Roman" panose="02020603050405020304" pitchFamily="18" charset="0"/>
              </a:rPr>
              <a:t>		</a:t>
            </a:r>
            <a:r>
              <a:rPr lang="en-US" sz="9600" b="1" i="0" u="none" strike="noStrike" dirty="0">
                <a:solidFill>
                  <a:schemeClr val="bg1"/>
                </a:solidFill>
                <a:effectLst/>
                <a:latin typeface="Arial" panose="020B0604020202020204" pitchFamily="34" charset="0"/>
              </a:rPr>
              <a:t> GNGS Student Associate Program</a:t>
            </a:r>
          </a:p>
          <a:p>
            <a:pPr algn="l"/>
            <a:endParaRPr lang="en-US" sz="2800" b="0" i="0" dirty="0">
              <a:solidFill>
                <a:srgbClr val="333333"/>
              </a:solidFill>
              <a:effectLst/>
              <a:latin typeface="Open Sans" panose="020B0606030504020204" pitchFamily="34" charset="0"/>
            </a:endParaRPr>
          </a:p>
          <a:p>
            <a:pPr marL="742950" lvl="1" indent="-285750" algn="ctr" fontAlgn="ctr">
              <a:buFont typeface="Arial" panose="020B0604020202020204" pitchFamily="34" charset="0"/>
              <a:buChar char="•"/>
            </a:pPr>
            <a:r>
              <a:rPr lang="en-US" sz="2800" i="0" u="none" strike="noStrike" dirty="0">
                <a:solidFill>
                  <a:schemeClr val="bg1">
                    <a:lumMod val="95000"/>
                  </a:schemeClr>
                </a:solidFill>
                <a:effectLst/>
                <a:latin typeface="Open Sans" panose="020B0606030504020204" pitchFamily="34" charset="0"/>
              </a:rPr>
              <a:t>Lisa Chaddock </a:t>
            </a:r>
            <a:r>
              <a:rPr lang="en-US" sz="2800" b="0" i="0" dirty="0">
                <a:solidFill>
                  <a:srgbClr val="333333"/>
                </a:solidFill>
                <a:effectLst/>
                <a:latin typeface="Open Sans" panose="020B0606030504020204" pitchFamily="34" charset="0"/>
              </a:rPr>
              <a:t>San Diego City College</a:t>
            </a:r>
          </a:p>
          <a:p>
            <a:pPr marL="742950" lvl="1" indent="-285750" algn="ctr" fontAlgn="ctr">
              <a:buFont typeface="Arial" panose="020B0604020202020204" pitchFamily="34" charset="0"/>
              <a:buChar char="•"/>
            </a:pPr>
            <a:r>
              <a:rPr lang="en-US" sz="2800" b="0" i="0" dirty="0">
                <a:solidFill>
                  <a:schemeClr val="bg1"/>
                </a:solidFill>
                <a:effectLst/>
                <a:latin typeface="Open Sans" panose="020B0606030504020204" pitchFamily="34" charset="0"/>
              </a:rPr>
              <a:t>Jeffrey Greenberg </a:t>
            </a:r>
            <a:r>
              <a:rPr lang="en-US" sz="2800" b="0" i="0" dirty="0">
                <a:solidFill>
                  <a:srgbClr val="333333"/>
                </a:solidFill>
                <a:effectLst/>
                <a:latin typeface="Open Sans" panose="020B0606030504020204" pitchFamily="34" charset="0"/>
              </a:rPr>
              <a:t>Wheaton College</a:t>
            </a:r>
            <a:endParaRPr lang="en-US" sz="2800" b="0" i="0" dirty="0">
              <a:solidFill>
                <a:schemeClr val="bg1"/>
              </a:solidFill>
              <a:effectLst/>
              <a:latin typeface="Open Sans" panose="020B0606030504020204" pitchFamily="34" charset="0"/>
            </a:endParaRPr>
          </a:p>
          <a:p>
            <a:pPr marL="742950" lvl="1" indent="-285750" algn="ctr" fontAlgn="ctr">
              <a:buFont typeface="Arial" panose="020B0604020202020204" pitchFamily="34" charset="0"/>
              <a:buChar char="•"/>
            </a:pPr>
            <a:r>
              <a:rPr lang="en-US" sz="2800" b="0" i="0" u="none" strike="noStrike" dirty="0">
                <a:solidFill>
                  <a:schemeClr val="bg1"/>
                </a:solidFill>
                <a:effectLst/>
                <a:latin typeface="Open Sans" panose="020B0606030504020204" pitchFamily="34" charset="0"/>
              </a:rPr>
              <a:t>Ellen Metzger </a:t>
            </a:r>
            <a:r>
              <a:rPr lang="en-US" sz="2800" b="0" i="0" dirty="0">
                <a:solidFill>
                  <a:srgbClr val="333333"/>
                </a:solidFill>
                <a:effectLst/>
                <a:latin typeface="Open Sans" panose="020B0606030504020204" pitchFamily="34" charset="0"/>
              </a:rPr>
              <a:t>San Jose State University</a:t>
            </a:r>
          </a:p>
          <a:p>
            <a:pPr marL="742950" lvl="1" indent="-285750" algn="ctr" fontAlgn="ctr">
              <a:buFont typeface="Arial" panose="020B0604020202020204" pitchFamily="34" charset="0"/>
              <a:buChar char="•"/>
            </a:pPr>
            <a:r>
              <a:rPr lang="en-US" sz="2800" b="0" i="0" u="none" strike="noStrike" dirty="0">
                <a:solidFill>
                  <a:schemeClr val="bg1"/>
                </a:solidFill>
                <a:effectLst/>
                <a:latin typeface="Open Sans" panose="020B0606030504020204" pitchFamily="34" charset="0"/>
              </a:rPr>
              <a:t>Tricia R. Sears </a:t>
            </a:r>
            <a:r>
              <a:rPr lang="en-US" sz="2800" b="0" i="0" dirty="0">
                <a:solidFill>
                  <a:srgbClr val="333333"/>
                </a:solidFill>
                <a:effectLst/>
                <a:latin typeface="Open Sans" panose="020B0606030504020204" pitchFamily="34" charset="0"/>
              </a:rPr>
              <a:t>Washington Geological Survey</a:t>
            </a:r>
            <a:endParaRPr lang="en-US" sz="2800" b="1" i="0" u="none" strike="noStrike" dirty="0">
              <a:solidFill>
                <a:schemeClr val="bg1"/>
              </a:solidFill>
              <a:effectLst/>
              <a:latin typeface="Arial" panose="020B0604020202020204" pitchFamily="34" charset="0"/>
            </a:endParaRPr>
          </a:p>
          <a:p>
            <a:pPr algn="ctr"/>
            <a:endParaRPr lang="en-US" sz="3600" dirty="0">
              <a:solidFill>
                <a:schemeClr val="bg1"/>
              </a:solidFill>
              <a:latin typeface="Helvetica" pitchFamily="2" charset="0"/>
              <a:cs typeface="Futura Medium" panose="020B0602020204020303" pitchFamily="34" charset="-79"/>
            </a:endParaRPr>
          </a:p>
        </p:txBody>
      </p:sp>
      <p:sp>
        <p:nvSpPr>
          <p:cNvPr id="5" name="Rectangle 4">
            <a:extLst>
              <a:ext uri="{FF2B5EF4-FFF2-40B4-BE49-F238E27FC236}">
                <a16:creationId xmlns:a16="http://schemas.microsoft.com/office/drawing/2014/main" id="{9212BECD-769B-CE7F-9FE2-6BDB29A50DC6}"/>
              </a:ext>
            </a:extLst>
          </p:cNvPr>
          <p:cNvSpPr/>
          <p:nvPr/>
        </p:nvSpPr>
        <p:spPr>
          <a:xfrm>
            <a:off x="657274" y="7204316"/>
            <a:ext cx="13235327" cy="14342388"/>
          </a:xfrm>
          <a:prstGeom prst="rect">
            <a:avLst/>
          </a:prstGeom>
          <a:solidFill>
            <a:srgbClr val="F7EBEB"/>
          </a:solidFill>
          <a:ln w="38100">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9" name="Rounded Rectangle 8">
            <a:extLst>
              <a:ext uri="{FF2B5EF4-FFF2-40B4-BE49-F238E27FC236}">
                <a16:creationId xmlns:a16="http://schemas.microsoft.com/office/drawing/2014/main" id="{D27F616E-8E12-9176-3E33-DC2367AA0AF9}"/>
              </a:ext>
            </a:extLst>
          </p:cNvPr>
          <p:cNvSpPr/>
          <p:nvPr/>
        </p:nvSpPr>
        <p:spPr>
          <a:xfrm>
            <a:off x="3147321" y="6658914"/>
            <a:ext cx="8255232" cy="798662"/>
          </a:xfrm>
          <a:prstGeom prst="roundRect">
            <a:avLst/>
          </a:prstGeom>
          <a:solidFill>
            <a:srgbClr val="60B8CF"/>
          </a:solidFill>
          <a:ln>
            <a:solidFill>
              <a:schemeClr val="accent1"/>
            </a:solidFill>
          </a:ln>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US" sz="5200" dirty="0">
                <a:solidFill>
                  <a:schemeClr val="bg1"/>
                </a:solidFill>
                <a:latin typeface="Helvetica" pitchFamily="2" charset="0"/>
                <a:cs typeface="Times New Roman" panose="02020603050405020304" pitchFamily="18" charset="0"/>
              </a:rPr>
              <a:t>Abstract</a:t>
            </a:r>
          </a:p>
        </p:txBody>
      </p:sp>
      <p:sp>
        <p:nvSpPr>
          <p:cNvPr id="22" name="Rectangle 21">
            <a:extLst>
              <a:ext uri="{FF2B5EF4-FFF2-40B4-BE49-F238E27FC236}">
                <a16:creationId xmlns:a16="http://schemas.microsoft.com/office/drawing/2014/main" id="{B2D8A909-D1AF-2D12-3A68-F4ECD82244CA}"/>
              </a:ext>
            </a:extLst>
          </p:cNvPr>
          <p:cNvSpPr/>
          <p:nvPr/>
        </p:nvSpPr>
        <p:spPr>
          <a:xfrm>
            <a:off x="32486898" y="6658914"/>
            <a:ext cx="10343834" cy="8354010"/>
          </a:xfrm>
          <a:prstGeom prst="rect">
            <a:avLst/>
          </a:prstGeom>
          <a:solidFill>
            <a:schemeClr val="bg1">
              <a:lumMod val="65000"/>
            </a:schemeClr>
          </a:solidFill>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05909278-41E5-27AC-6C2D-4C51ED108924}"/>
              </a:ext>
            </a:extLst>
          </p:cNvPr>
          <p:cNvSpPr/>
          <p:nvPr/>
        </p:nvSpPr>
        <p:spPr>
          <a:xfrm>
            <a:off x="33661716" y="7892567"/>
            <a:ext cx="8287473" cy="59499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rtl="0">
              <a:spcBef>
                <a:spcPts val="0"/>
              </a:spcBef>
              <a:spcAft>
                <a:spcPts val="0"/>
              </a:spcAft>
            </a:pPr>
            <a:r>
              <a:rPr lang="en-US" sz="1800" b="1" i="0" u="none" strike="noStrike" dirty="0">
                <a:solidFill>
                  <a:srgbClr val="000000"/>
                </a:solidFill>
                <a:effectLst/>
                <a:latin typeface="Arial" panose="020B0604020202020204" pitchFamily="34" charset="0"/>
              </a:rPr>
              <a:t>● </a:t>
            </a:r>
            <a:r>
              <a:rPr lang="en-US" sz="1800" b="0" i="0" u="none" strike="noStrike" dirty="0">
                <a:solidFill>
                  <a:srgbClr val="000000"/>
                </a:solidFill>
                <a:effectLst/>
                <a:latin typeface="Arial" panose="020B0604020202020204" pitchFamily="34" charset="0"/>
              </a:rPr>
              <a:t>Geoscience &amp; Biodiversity</a:t>
            </a:r>
            <a:endParaRPr lang="en-US" b="0" dirty="0">
              <a:effectLst/>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 Climate Change</a:t>
            </a:r>
            <a:endParaRPr lang="en-US" b="0" dirty="0">
              <a:effectLst/>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 Energy</a:t>
            </a:r>
            <a:endParaRPr lang="en-US" b="0" dirty="0">
              <a:effectLst/>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 Land use</a:t>
            </a:r>
          </a:p>
          <a:p>
            <a:pPr rtl="0">
              <a:spcBef>
                <a:spcPts val="0"/>
              </a:spcBef>
              <a:spcAft>
                <a:spcPts val="0"/>
              </a:spcAft>
            </a:pPr>
            <a:r>
              <a:rPr lang="en-US" sz="1800" b="0" i="0" u="none" strike="noStrike" dirty="0">
                <a:solidFill>
                  <a:srgbClr val="000000"/>
                </a:solidFill>
                <a:effectLst/>
                <a:latin typeface="Arial" panose="020B0604020202020204" pitchFamily="34" charset="0"/>
              </a:rPr>
              <a:t>● Environmental Justice</a:t>
            </a:r>
            <a:endParaRPr lang="en-US" b="0" dirty="0">
              <a:effectLst/>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 Natural Hazards </a:t>
            </a:r>
            <a:endParaRPr lang="en-US" b="0" dirty="0">
              <a:effectLst/>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 Mineral Resources/Mining</a:t>
            </a:r>
            <a:endParaRPr lang="en-US" b="0" dirty="0">
              <a:effectLst/>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 Freshwater resources</a:t>
            </a:r>
            <a:endParaRPr lang="en-US" b="0" dirty="0">
              <a:effectLst/>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 Sustainability</a:t>
            </a:r>
            <a:br>
              <a:rPr lang="en-US" b="0" dirty="0">
                <a:effectLst/>
              </a:rPr>
            </a:br>
            <a:r>
              <a:rPr lang="en-US" sz="1800" b="0" i="0" u="none" strike="noStrike" dirty="0">
                <a:solidFill>
                  <a:srgbClr val="000000"/>
                </a:solidFill>
                <a:effectLst/>
                <a:latin typeface="Arial" panose="020B0604020202020204" pitchFamily="34" charset="0"/>
              </a:rPr>
              <a:t>● </a:t>
            </a:r>
            <a:r>
              <a:rPr lang="en-US" sz="1800" b="1" i="0" u="none" strike="noStrike" dirty="0">
                <a:solidFill>
                  <a:srgbClr val="000000"/>
                </a:solidFill>
                <a:effectLst/>
                <a:latin typeface="Arial" panose="020B0604020202020204" pitchFamily="34" charset="0"/>
              </a:rPr>
              <a:t>Collaboration </a:t>
            </a:r>
            <a:r>
              <a:rPr lang="en-US" sz="1800" b="0" i="0" u="none" strike="noStrike" dirty="0">
                <a:solidFill>
                  <a:srgbClr val="000000"/>
                </a:solidFill>
                <a:effectLst/>
                <a:latin typeface="Arial" panose="020B0604020202020204" pitchFamily="34" charset="0"/>
              </a:rPr>
              <a:t>with schools and teachers, parks, state geological surveys, and others</a:t>
            </a:r>
          </a:p>
          <a:p>
            <a:pPr marR="50800" rtl="0" fontAlgn="base">
              <a:spcBef>
                <a:spcPts val="0"/>
              </a:spcBef>
              <a:spcAft>
                <a:spcPts val="0"/>
              </a:spcAft>
            </a:pPr>
            <a:r>
              <a:rPr lang="en-US" sz="1800" b="0" i="0" u="none" strike="noStrike" dirty="0">
                <a:solidFill>
                  <a:srgbClr val="000000"/>
                </a:solidFill>
                <a:effectLst/>
                <a:latin typeface="Arial" panose="020B0604020202020204" pitchFamily="34" charset="0"/>
              </a:rPr>
              <a:t>● </a:t>
            </a:r>
            <a:r>
              <a:rPr lang="en-US" sz="1800" b="1" i="0" u="none" strike="noStrike" dirty="0">
                <a:solidFill>
                  <a:srgbClr val="000000"/>
                </a:solidFill>
                <a:effectLst/>
                <a:latin typeface="Arial" panose="020B0604020202020204" pitchFamily="34" charset="0"/>
              </a:rPr>
              <a:t>Communication &amp; Education</a:t>
            </a:r>
            <a:r>
              <a:rPr lang="en-US" sz="1800" b="0" i="0" u="none" strike="noStrike" dirty="0">
                <a:solidFill>
                  <a:srgbClr val="000000"/>
                </a:solidFill>
                <a:effectLst/>
                <a:latin typeface="Arial" panose="020B0604020202020204" pitchFamily="34" charset="0"/>
              </a:rPr>
              <a:t> via social media, videos, art, and information summaries on specific topics</a:t>
            </a:r>
          </a:p>
          <a:p>
            <a:r>
              <a:rPr lang="en-US" sz="1800" b="0" i="0" u="none" strike="noStrike" dirty="0">
                <a:solidFill>
                  <a:srgbClr val="000000"/>
                </a:solidFill>
                <a:effectLst/>
                <a:latin typeface="Arial" panose="020B0604020202020204" pitchFamily="34" charset="0"/>
              </a:rPr>
              <a:t>● </a:t>
            </a:r>
            <a:r>
              <a:rPr lang="en-US" sz="1800" b="1" i="0" u="none" strike="noStrike" dirty="0">
                <a:solidFill>
                  <a:srgbClr val="000000"/>
                </a:solidFill>
                <a:effectLst/>
                <a:latin typeface="Arial" panose="020B0604020202020204" pitchFamily="34" charset="0"/>
              </a:rPr>
              <a:t>Community-based Projects </a:t>
            </a:r>
            <a:r>
              <a:rPr lang="en-US" sz="1800" b="0" i="0" u="none" strike="noStrike" dirty="0">
                <a:solidFill>
                  <a:srgbClr val="000000"/>
                </a:solidFill>
                <a:effectLst/>
                <a:latin typeface="Arial" panose="020B0604020202020204" pitchFamily="34" charset="0"/>
              </a:rPr>
              <a:t>including outreach events,</a:t>
            </a:r>
          </a:p>
          <a:p>
            <a:r>
              <a:rPr lang="en-US" sz="1800" b="0" i="0" u="none" strike="noStrike" dirty="0">
                <a:solidFill>
                  <a:srgbClr val="000000"/>
                </a:solidFill>
                <a:effectLst/>
                <a:latin typeface="Arial" panose="020B0604020202020204" pitchFamily="34" charset="0"/>
              </a:rPr>
              <a:t> citizen science, and applied research</a:t>
            </a:r>
            <a:endParaRPr lang="en-US" dirty="0"/>
          </a:p>
        </p:txBody>
      </p:sp>
      <p:sp>
        <p:nvSpPr>
          <p:cNvPr id="24" name="Rectangle 23">
            <a:extLst>
              <a:ext uri="{FF2B5EF4-FFF2-40B4-BE49-F238E27FC236}">
                <a16:creationId xmlns:a16="http://schemas.microsoft.com/office/drawing/2014/main" id="{C75A65B2-FE4F-01B6-6869-3ECCEF603401}"/>
              </a:ext>
            </a:extLst>
          </p:cNvPr>
          <p:cNvSpPr/>
          <p:nvPr/>
        </p:nvSpPr>
        <p:spPr>
          <a:xfrm>
            <a:off x="32583184" y="23777468"/>
            <a:ext cx="10444535" cy="8178568"/>
          </a:xfrm>
          <a:prstGeom prst="rect">
            <a:avLst/>
          </a:prstGeom>
          <a:solidFill>
            <a:srgbClr val="60B8CF"/>
          </a:solidFill>
          <a:ln w="76200">
            <a:solidFill>
              <a:srgbClr val="60B8CF"/>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ounded Rectangle 13">
            <a:extLst>
              <a:ext uri="{FF2B5EF4-FFF2-40B4-BE49-F238E27FC236}">
                <a16:creationId xmlns:a16="http://schemas.microsoft.com/office/drawing/2014/main" id="{0E7D9435-E56B-9C32-31EF-33908B721406}"/>
              </a:ext>
            </a:extLst>
          </p:cNvPr>
          <p:cNvSpPr/>
          <p:nvPr/>
        </p:nvSpPr>
        <p:spPr>
          <a:xfrm>
            <a:off x="33123330" y="23946219"/>
            <a:ext cx="9176658" cy="996043"/>
          </a:xfrm>
          <a:prstGeom prst="roundRect">
            <a:avLst/>
          </a:prstGeom>
          <a:noFill/>
          <a:ln>
            <a:solidFill>
              <a:srgbClr val="60B8CF"/>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5200" dirty="0">
                <a:solidFill>
                  <a:schemeClr val="bg1"/>
                </a:solidFill>
                <a:latin typeface="Helvetica" pitchFamily="2" charset="0"/>
                <a:cs typeface="Times New Roman" panose="02020603050405020304" pitchFamily="18" charset="0"/>
              </a:rPr>
              <a:t>References</a:t>
            </a:r>
          </a:p>
        </p:txBody>
      </p:sp>
      <p:sp>
        <p:nvSpPr>
          <p:cNvPr id="39" name="Rounded Rectangle 38">
            <a:extLst>
              <a:ext uri="{FF2B5EF4-FFF2-40B4-BE49-F238E27FC236}">
                <a16:creationId xmlns:a16="http://schemas.microsoft.com/office/drawing/2014/main" id="{71818675-54EE-F22B-CC7F-A4220878BA8F}"/>
              </a:ext>
            </a:extLst>
          </p:cNvPr>
          <p:cNvSpPr/>
          <p:nvPr/>
        </p:nvSpPr>
        <p:spPr>
          <a:xfrm>
            <a:off x="33042214" y="6817491"/>
            <a:ext cx="9176658" cy="996043"/>
          </a:xfrm>
          <a:prstGeom prst="roundRect">
            <a:avLst/>
          </a:prstGeom>
          <a:solidFill>
            <a:schemeClr val="bg1">
              <a:lumMod val="65000"/>
            </a:schemeClr>
          </a:solidFill>
          <a:ln>
            <a:solidFill>
              <a:schemeClr val="bg1">
                <a:lumMod val="6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5200" dirty="0">
                <a:solidFill>
                  <a:schemeClr val="bg1"/>
                </a:solidFill>
                <a:latin typeface="Helvetica" pitchFamily="2" charset="0"/>
                <a:cs typeface="Times New Roman" panose="02020603050405020304" pitchFamily="18" charset="0"/>
              </a:rPr>
              <a:t>Project Topics and Types</a:t>
            </a:r>
          </a:p>
        </p:txBody>
      </p:sp>
      <p:sp>
        <p:nvSpPr>
          <p:cNvPr id="3" name="Rectangle 2">
            <a:extLst>
              <a:ext uri="{FF2B5EF4-FFF2-40B4-BE49-F238E27FC236}">
                <a16:creationId xmlns:a16="http://schemas.microsoft.com/office/drawing/2014/main" id="{E8D1DB6F-6F1A-B558-3DD5-44314D436D20}"/>
              </a:ext>
            </a:extLst>
          </p:cNvPr>
          <p:cNvSpPr/>
          <p:nvPr/>
        </p:nvSpPr>
        <p:spPr>
          <a:xfrm>
            <a:off x="15430052" y="6972383"/>
            <a:ext cx="15841115" cy="1033770"/>
          </a:xfrm>
          <a:prstGeom prst="rect">
            <a:avLst/>
          </a:prstGeom>
          <a:solidFill>
            <a:srgbClr val="60B8CF"/>
          </a:solidFill>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5200" dirty="0">
                <a:solidFill>
                  <a:schemeClr val="bg1"/>
                </a:solidFill>
                <a:latin typeface="Helvetica" pitchFamily="2" charset="0"/>
                <a:cs typeface="Times New Roman" panose="02020603050405020304" pitchFamily="18" charset="0"/>
              </a:rPr>
              <a:t>Method</a:t>
            </a:r>
          </a:p>
        </p:txBody>
      </p:sp>
      <p:sp>
        <p:nvSpPr>
          <p:cNvPr id="35" name="TextBox 34">
            <a:extLst>
              <a:ext uri="{FF2B5EF4-FFF2-40B4-BE49-F238E27FC236}">
                <a16:creationId xmlns:a16="http://schemas.microsoft.com/office/drawing/2014/main" id="{8F7D27C0-B8CC-AF22-9A7F-469CFF2BC43C}"/>
              </a:ext>
            </a:extLst>
          </p:cNvPr>
          <p:cNvSpPr txBox="1"/>
          <p:nvPr/>
        </p:nvSpPr>
        <p:spPr>
          <a:xfrm>
            <a:off x="1117709" y="7813534"/>
            <a:ext cx="12801565" cy="14342388"/>
          </a:xfrm>
          <a:prstGeom prst="rect">
            <a:avLst/>
          </a:prstGeom>
          <a:noFill/>
        </p:spPr>
        <p:txBody>
          <a:bodyPr wrap="square" rtlCol="0">
            <a:spAutoFit/>
          </a:bodyPr>
          <a:lstStyle/>
          <a:p>
            <a:pPr algn="l"/>
            <a:r>
              <a:rPr lang="en-US" sz="2900" b="0" i="0" dirty="0">
                <a:solidFill>
                  <a:srgbClr val="333333"/>
                </a:solidFill>
                <a:effectLst/>
                <a:latin typeface="Open Sans" panose="020B0606030504020204" pitchFamily="34" charset="0"/>
              </a:rPr>
              <a:t>The geosciences play a vital role in addressing sustainability challenges related to climate change, resource management, and natural hazards, yet the geosciences are underrepresented in global sustainability initiatives. The Global Network for Geoscience and Society (GNGS) provides an opportunity for geoscientists across the globe to share their knowledge and experience to assist others in advancing resilience and sustainability at the grassroots level. We highlight the role of geoscience in addressing societal challenges, bridge the gap between geoscientists and other communities, and serve the public good by addressing the challenges that lie at the interface of science and public policy.</a:t>
            </a:r>
          </a:p>
          <a:p>
            <a:pPr algn="l"/>
            <a:r>
              <a:rPr lang="en-US" sz="2900" b="0" i="0" dirty="0">
                <a:solidFill>
                  <a:srgbClr val="333333"/>
                </a:solidFill>
                <a:effectLst/>
                <a:latin typeface="Open Sans" panose="020B0606030504020204" pitchFamily="34" charset="0"/>
              </a:rPr>
              <a:t>In recognition that students are the single most important demographic needed to sustain the effectiveness of its outreach, the GNGS has established a Student Associate Program. This program seeks highly responsible and motivated students to contribute to its education, communication, and outreach efforts. GNGS Student Associates will work with the GNGS and a mentor at their school or college on their choice of topics and projects. Project types include 1) collaboration with schools and teachers, parks, state geological surveys, and others; 2) communication and education via social media, videos, art, or information summaries on specific topics; and 3) community-based projects including outreach events, citizen science, and applied research.</a:t>
            </a:r>
          </a:p>
          <a:p>
            <a:pPr algn="l"/>
            <a:r>
              <a:rPr lang="en-US" sz="2900" b="0" i="0" dirty="0">
                <a:solidFill>
                  <a:srgbClr val="333333"/>
                </a:solidFill>
                <a:effectLst/>
                <a:latin typeface="Open Sans" panose="020B0606030504020204" pitchFamily="34" charset="0"/>
              </a:rPr>
              <a:t>Participation in this program offers students personalized attention and opportunities to deepen their knowledge of critical issues, learn about career opportunities, develop networks, sharpen their communication and research skills, use creativity, and have fun. Professors and other professionals serve as valuable mentors, providing students with guidance, support, and insights into the practice of geology. Mentorship plays a pivotal role in guiding and inspiring students along their academic and professional journey. Selected student projects will be featured on the GNGS website.</a:t>
            </a:r>
          </a:p>
          <a:p>
            <a:br>
              <a:rPr lang="en-US" sz="2800" dirty="0"/>
            </a:br>
            <a:endParaRPr lang="en-US" sz="2800" dirty="0">
              <a:latin typeface="Helvetica" pitchFamily="2" charset="0"/>
            </a:endParaRPr>
          </a:p>
        </p:txBody>
      </p:sp>
      <p:sp>
        <p:nvSpPr>
          <p:cNvPr id="2" name="Rectangle 1">
            <a:extLst>
              <a:ext uri="{FF2B5EF4-FFF2-40B4-BE49-F238E27FC236}">
                <a16:creationId xmlns:a16="http://schemas.microsoft.com/office/drawing/2014/main" id="{706770DD-1228-08A1-BAC0-F1D27B894F05}"/>
              </a:ext>
            </a:extLst>
          </p:cNvPr>
          <p:cNvSpPr/>
          <p:nvPr/>
        </p:nvSpPr>
        <p:spPr>
          <a:xfrm>
            <a:off x="33053161" y="25125902"/>
            <a:ext cx="9473231" cy="632235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52" name="Rounded Rectangle 51">
            <a:extLst>
              <a:ext uri="{FF2B5EF4-FFF2-40B4-BE49-F238E27FC236}">
                <a16:creationId xmlns:a16="http://schemas.microsoft.com/office/drawing/2014/main" id="{F275FCDC-238E-B428-4438-CEEE01F14389}"/>
              </a:ext>
            </a:extLst>
          </p:cNvPr>
          <p:cNvSpPr/>
          <p:nvPr/>
        </p:nvSpPr>
        <p:spPr>
          <a:xfrm>
            <a:off x="2812594" y="22036309"/>
            <a:ext cx="9176658" cy="798662"/>
          </a:xfrm>
          <a:prstGeom prst="roundRect">
            <a:avLst/>
          </a:prstGeom>
          <a:solidFill>
            <a:srgbClr val="60B8CF"/>
          </a:solidFill>
          <a:ln>
            <a:solidFill>
              <a:srgbClr val="60B8CF"/>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5200" dirty="0">
                <a:solidFill>
                  <a:schemeClr val="bg1"/>
                </a:solidFill>
                <a:latin typeface="Helvetica" pitchFamily="2" charset="0"/>
                <a:cs typeface="Times New Roman" panose="02020603050405020304" pitchFamily="18" charset="0"/>
              </a:rPr>
              <a:t>Introduction</a:t>
            </a:r>
          </a:p>
        </p:txBody>
      </p:sp>
      <p:sp>
        <p:nvSpPr>
          <p:cNvPr id="56" name="Rectangle 55">
            <a:extLst>
              <a:ext uri="{FF2B5EF4-FFF2-40B4-BE49-F238E27FC236}">
                <a16:creationId xmlns:a16="http://schemas.microsoft.com/office/drawing/2014/main" id="{AE1911B5-C200-6229-E4BB-93C1A75B63FE}"/>
              </a:ext>
            </a:extLst>
          </p:cNvPr>
          <p:cNvSpPr/>
          <p:nvPr/>
        </p:nvSpPr>
        <p:spPr>
          <a:xfrm>
            <a:off x="32525290" y="15574537"/>
            <a:ext cx="10305441" cy="7863899"/>
          </a:xfrm>
          <a:prstGeom prst="rect">
            <a:avLst/>
          </a:prstGeom>
          <a:solidFill>
            <a:srgbClr val="60B8CF"/>
          </a:solidFill>
          <a:ln>
            <a:solidFill>
              <a:schemeClr val="accent5">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45051F70-AE7D-4C1E-E72E-5815C3844DDD}"/>
              </a:ext>
            </a:extLst>
          </p:cNvPr>
          <p:cNvSpPr/>
          <p:nvPr/>
        </p:nvSpPr>
        <p:spPr>
          <a:xfrm>
            <a:off x="32567827" y="15670165"/>
            <a:ext cx="10308312" cy="611006"/>
          </a:xfrm>
          <a:prstGeom prst="rect">
            <a:avLst/>
          </a:prstGeom>
          <a:solidFill>
            <a:srgbClr val="60B8CF"/>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5200" dirty="0">
                <a:solidFill>
                  <a:schemeClr val="bg1"/>
                </a:solidFill>
                <a:latin typeface="Helvetica" pitchFamily="2" charset="0"/>
                <a:cs typeface="Times New Roman" panose="02020603050405020304" pitchFamily="18" charset="0"/>
              </a:rPr>
              <a:t>Conclusion</a:t>
            </a:r>
          </a:p>
        </p:txBody>
      </p:sp>
      <p:sp>
        <p:nvSpPr>
          <p:cNvPr id="3096" name="TextBox 3095">
            <a:extLst>
              <a:ext uri="{FF2B5EF4-FFF2-40B4-BE49-F238E27FC236}">
                <a16:creationId xmlns:a16="http://schemas.microsoft.com/office/drawing/2014/main" id="{28A94252-168B-83CE-AED9-67A2432BA702}"/>
              </a:ext>
            </a:extLst>
          </p:cNvPr>
          <p:cNvSpPr txBox="1"/>
          <p:nvPr/>
        </p:nvSpPr>
        <p:spPr>
          <a:xfrm>
            <a:off x="34098101" y="30658558"/>
            <a:ext cx="7939769" cy="830997"/>
          </a:xfrm>
          <a:prstGeom prst="rect">
            <a:avLst/>
          </a:prstGeom>
          <a:noFill/>
        </p:spPr>
        <p:txBody>
          <a:bodyPr wrap="square" rtlCol="0">
            <a:spAutoFit/>
          </a:bodyPr>
          <a:lstStyle/>
          <a:p>
            <a:endParaRPr lang="en-US" sz="2400" b="0" dirty="0">
              <a:solidFill>
                <a:schemeClr val="bg1"/>
              </a:solidFill>
              <a:effectLst/>
              <a:latin typeface="Helvetica" pitchFamily="2" charset="0"/>
            </a:endParaRPr>
          </a:p>
          <a:p>
            <a:endParaRPr lang="en-US" sz="2400" dirty="0">
              <a:solidFill>
                <a:schemeClr val="bg1"/>
              </a:solidFill>
              <a:latin typeface="Helvetica" pitchFamily="2" charset="0"/>
            </a:endParaRPr>
          </a:p>
        </p:txBody>
      </p:sp>
      <p:pic>
        <p:nvPicPr>
          <p:cNvPr id="3173" name="Picture 3172">
            <a:extLst>
              <a:ext uri="{FF2B5EF4-FFF2-40B4-BE49-F238E27FC236}">
                <a16:creationId xmlns:a16="http://schemas.microsoft.com/office/drawing/2014/main" id="{B30678F7-290B-C720-B17D-DD977A3D2D21}"/>
              </a:ext>
            </a:extLst>
          </p:cNvPr>
          <p:cNvPicPr>
            <a:picLocks noChangeAspect="1"/>
          </p:cNvPicPr>
          <p:nvPr/>
        </p:nvPicPr>
        <p:blipFill>
          <a:blip r:embed="rId3"/>
          <a:stretch>
            <a:fillRect/>
          </a:stretch>
        </p:blipFill>
        <p:spPr>
          <a:xfrm>
            <a:off x="15487946" y="9001192"/>
            <a:ext cx="15841115" cy="21121487"/>
          </a:xfrm>
          <a:prstGeom prst="rect">
            <a:avLst/>
          </a:prstGeom>
        </p:spPr>
      </p:pic>
      <p:pic>
        <p:nvPicPr>
          <p:cNvPr id="3176" name="Picture 3175">
            <a:extLst>
              <a:ext uri="{FF2B5EF4-FFF2-40B4-BE49-F238E27FC236}">
                <a16:creationId xmlns:a16="http://schemas.microsoft.com/office/drawing/2014/main" id="{C600324D-855F-0D0F-19DE-378BD69C7FEF}"/>
              </a:ext>
            </a:extLst>
          </p:cNvPr>
          <p:cNvPicPr>
            <a:picLocks noChangeAspect="1"/>
          </p:cNvPicPr>
          <p:nvPr/>
        </p:nvPicPr>
        <p:blipFill>
          <a:blip r:embed="rId4"/>
          <a:stretch>
            <a:fillRect/>
          </a:stretch>
        </p:blipFill>
        <p:spPr>
          <a:xfrm>
            <a:off x="39679615" y="12158055"/>
            <a:ext cx="2095500" cy="1571625"/>
          </a:xfrm>
          <a:prstGeom prst="rect">
            <a:avLst/>
          </a:prstGeom>
        </p:spPr>
      </p:pic>
      <p:pic>
        <p:nvPicPr>
          <p:cNvPr id="3187" name="Picture 3186">
            <a:extLst>
              <a:ext uri="{FF2B5EF4-FFF2-40B4-BE49-F238E27FC236}">
                <a16:creationId xmlns:a16="http://schemas.microsoft.com/office/drawing/2014/main" id="{2987900B-4354-4BC8-ABF6-9BD370EB92A4}"/>
              </a:ext>
            </a:extLst>
          </p:cNvPr>
          <p:cNvPicPr>
            <a:picLocks noChangeAspect="1"/>
          </p:cNvPicPr>
          <p:nvPr/>
        </p:nvPicPr>
        <p:blipFill>
          <a:blip r:embed="rId5"/>
          <a:stretch>
            <a:fillRect/>
          </a:stretch>
        </p:blipFill>
        <p:spPr>
          <a:xfrm>
            <a:off x="1728588" y="1515795"/>
            <a:ext cx="9989026" cy="4277956"/>
          </a:xfrm>
          <a:prstGeom prst="rect">
            <a:avLst/>
          </a:prstGeom>
        </p:spPr>
      </p:pic>
      <p:pic>
        <p:nvPicPr>
          <p:cNvPr id="3204" name="Picture 3203">
            <a:extLst>
              <a:ext uri="{FF2B5EF4-FFF2-40B4-BE49-F238E27FC236}">
                <a16:creationId xmlns:a16="http://schemas.microsoft.com/office/drawing/2014/main" id="{0AE6402A-98BE-A4A2-69D3-88B1A8713B56}"/>
              </a:ext>
            </a:extLst>
          </p:cNvPr>
          <p:cNvPicPr>
            <a:picLocks noChangeAspect="1"/>
          </p:cNvPicPr>
          <p:nvPr/>
        </p:nvPicPr>
        <p:blipFill>
          <a:blip r:embed="rId6"/>
          <a:stretch>
            <a:fillRect/>
          </a:stretch>
        </p:blipFill>
        <p:spPr>
          <a:xfrm>
            <a:off x="32734693" y="3888751"/>
            <a:ext cx="9791700" cy="1905000"/>
          </a:xfrm>
          <a:prstGeom prst="rect">
            <a:avLst/>
          </a:prstGeom>
        </p:spPr>
      </p:pic>
      <p:pic>
        <p:nvPicPr>
          <p:cNvPr id="3208" name="Picture 3207">
            <a:extLst>
              <a:ext uri="{FF2B5EF4-FFF2-40B4-BE49-F238E27FC236}">
                <a16:creationId xmlns:a16="http://schemas.microsoft.com/office/drawing/2014/main" id="{57DCD7CA-DC72-A536-63B3-EE6B8ACF6CFF}"/>
              </a:ext>
            </a:extLst>
          </p:cNvPr>
          <p:cNvPicPr>
            <a:picLocks noChangeAspect="1"/>
          </p:cNvPicPr>
          <p:nvPr/>
        </p:nvPicPr>
        <p:blipFill>
          <a:blip r:embed="rId7"/>
          <a:srcRect l="22715" t="11682"/>
          <a:stretch/>
        </p:blipFill>
        <p:spPr>
          <a:xfrm>
            <a:off x="37078920" y="7885712"/>
            <a:ext cx="3059535" cy="1892406"/>
          </a:xfrm>
          <a:prstGeom prst="rect">
            <a:avLst/>
          </a:prstGeom>
        </p:spPr>
      </p:pic>
      <p:pic>
        <p:nvPicPr>
          <p:cNvPr id="3175" name="Picture 3174">
            <a:extLst>
              <a:ext uri="{FF2B5EF4-FFF2-40B4-BE49-F238E27FC236}">
                <a16:creationId xmlns:a16="http://schemas.microsoft.com/office/drawing/2014/main" id="{33B98419-34D3-8024-BF39-FCA06E5C0C23}"/>
              </a:ext>
            </a:extLst>
          </p:cNvPr>
          <p:cNvPicPr>
            <a:picLocks noChangeAspect="1"/>
          </p:cNvPicPr>
          <p:nvPr/>
        </p:nvPicPr>
        <p:blipFill>
          <a:blip r:embed="rId8"/>
          <a:srcRect l="12774" r="13095"/>
          <a:stretch/>
        </p:blipFill>
        <p:spPr>
          <a:xfrm>
            <a:off x="39287375" y="9259742"/>
            <a:ext cx="2105203" cy="1660973"/>
          </a:xfrm>
          <a:prstGeom prst="rect">
            <a:avLst/>
          </a:prstGeom>
        </p:spPr>
      </p:pic>
      <p:pic>
        <p:nvPicPr>
          <p:cNvPr id="3211" name="Picture 3210">
            <a:extLst>
              <a:ext uri="{FF2B5EF4-FFF2-40B4-BE49-F238E27FC236}">
                <a16:creationId xmlns:a16="http://schemas.microsoft.com/office/drawing/2014/main" id="{DF3CB49F-7034-7F2C-6A6E-955E5FE8C3B9}"/>
              </a:ext>
            </a:extLst>
          </p:cNvPr>
          <p:cNvPicPr>
            <a:picLocks noChangeAspect="1"/>
          </p:cNvPicPr>
          <p:nvPr/>
        </p:nvPicPr>
        <p:blipFill>
          <a:blip r:embed="rId9"/>
          <a:stretch>
            <a:fillRect/>
          </a:stretch>
        </p:blipFill>
        <p:spPr>
          <a:xfrm>
            <a:off x="33107455" y="17035032"/>
            <a:ext cx="9111417" cy="5799999"/>
          </a:xfrm>
          <a:prstGeom prst="rect">
            <a:avLst/>
          </a:prstGeom>
        </p:spPr>
      </p:pic>
      <p:sp>
        <p:nvSpPr>
          <p:cNvPr id="54" name="Rounded Rectangle 53">
            <a:extLst>
              <a:ext uri="{FF2B5EF4-FFF2-40B4-BE49-F238E27FC236}">
                <a16:creationId xmlns:a16="http://schemas.microsoft.com/office/drawing/2014/main" id="{2F6CAB6E-492D-C218-0A98-8270CD6BA83E}"/>
              </a:ext>
            </a:extLst>
          </p:cNvPr>
          <p:cNvSpPr/>
          <p:nvPr/>
        </p:nvSpPr>
        <p:spPr>
          <a:xfrm>
            <a:off x="32925550" y="25235638"/>
            <a:ext cx="9759802" cy="6798189"/>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nSpc>
                <a:spcPct val="107000"/>
              </a:lnSpc>
              <a:spcAft>
                <a:spcPts val="800"/>
              </a:spcAft>
            </a:pPr>
            <a:endParaRPr lang="en-US" sz="1800" dirty="0">
              <a:effectLst/>
              <a:ea typeface="MS Mincho" panose="02020609040205080304" pitchFamily="49" charset="-128"/>
              <a:cs typeface="Times New Roman" panose="02020603050405020304" pitchFamily="18" charset="0"/>
            </a:endParaRPr>
          </a:p>
          <a:p>
            <a:pPr marL="285750" indent="-285750" algn="l">
              <a:spcAft>
                <a:spcPts val="80"/>
              </a:spcAft>
              <a:buFont typeface="Arial" panose="020B0604020202020204" pitchFamily="34" charset="0"/>
              <a:buChar char="•"/>
            </a:pPr>
            <a:r>
              <a:rPr lang="en-US" dirty="0">
                <a:ea typeface="MS Mincho" panose="02020609040205080304" pitchFamily="49" charset="-128"/>
                <a:cs typeface="Times New Roman" panose="02020603050405020304" pitchFamily="18" charset="0"/>
              </a:rPr>
              <a:t>Alvarez, Rafael (2021) </a:t>
            </a:r>
            <a:r>
              <a:rPr lang="en-US" i="1" cap="all" dirty="0">
                <a:solidFill>
                  <a:srgbClr val="000000"/>
                </a:solidFill>
                <a:effectLst/>
              </a:rPr>
              <a:t>Turning on the Lights: </a:t>
            </a:r>
            <a:r>
              <a:rPr lang="en-US" i="1" dirty="0">
                <a:solidFill>
                  <a:srgbClr val="000000"/>
                </a:solidFill>
                <a:effectLst/>
              </a:rPr>
              <a:t>Using Learning Culture to Increase Student Success</a:t>
            </a:r>
            <a:r>
              <a:rPr lang="en-US" dirty="0">
                <a:solidFill>
                  <a:srgbClr val="000000"/>
                </a:solidFill>
                <a:effectLst/>
              </a:rPr>
              <a:t>. </a:t>
            </a:r>
            <a:r>
              <a:rPr lang="en-US" dirty="0">
                <a:solidFill>
                  <a:srgbClr val="000000"/>
                </a:solidFill>
                <a:effectLst/>
                <a:hlinkClick r:id="rId10"/>
              </a:rPr>
              <a:t>https://www.turning-on-the-lights.com/</a:t>
            </a:r>
            <a:endParaRPr lang="en-US" dirty="0">
              <a:solidFill>
                <a:srgbClr val="000000"/>
              </a:solidFill>
              <a:effectLst/>
            </a:endParaRPr>
          </a:p>
          <a:p>
            <a:pPr marL="285750" indent="-285750" algn="l">
              <a:spcAft>
                <a:spcPts val="80"/>
              </a:spcAft>
              <a:buFont typeface="Arial" panose="020B0604020202020204" pitchFamily="34" charset="0"/>
              <a:buChar char="•"/>
            </a:pPr>
            <a:r>
              <a:rPr lang="en-US" sz="1800" dirty="0">
                <a:effectLst/>
                <a:ea typeface="MS Mincho" panose="02020609040205080304" pitchFamily="49" charset="-128"/>
                <a:cs typeface="Times New Roman" panose="02020603050405020304" pitchFamily="18" charset="0"/>
              </a:rPr>
              <a:t>Brandt, R. (1998). </a:t>
            </a:r>
            <a:r>
              <a:rPr lang="en-US" sz="1800" i="1" dirty="0">
                <a:effectLst/>
                <a:ea typeface="MS Mincho" panose="02020609040205080304" pitchFamily="49" charset="-128"/>
                <a:cs typeface="Times New Roman" panose="02020603050405020304" pitchFamily="18" charset="0"/>
              </a:rPr>
              <a:t>Powerful learning</a:t>
            </a:r>
            <a:r>
              <a:rPr lang="en-US" sz="1800" dirty="0">
                <a:effectLst/>
                <a:ea typeface="MS Mincho" panose="02020609040205080304" pitchFamily="49" charset="-128"/>
                <a:cs typeface="Times New Roman" panose="02020603050405020304" pitchFamily="18" charset="0"/>
              </a:rPr>
              <a:t>. Alexandria, VA: Association for Supervision and Curriculum Development.</a:t>
            </a:r>
          </a:p>
          <a:p>
            <a:pPr marL="285750" marR="0" indent="-285750">
              <a:lnSpc>
                <a:spcPct val="107000"/>
              </a:lnSpc>
              <a:spcBef>
                <a:spcPts val="0"/>
              </a:spcBef>
              <a:spcAft>
                <a:spcPts val="800"/>
              </a:spcAft>
              <a:buFont typeface="Arial" panose="020B0604020202020204" pitchFamily="34" charset="0"/>
              <a:buChar char="•"/>
            </a:pPr>
            <a:r>
              <a:rPr lang="en-US" sz="1800" dirty="0">
                <a:effectLst/>
                <a:ea typeface="Calibri" panose="020F0502020204030204" pitchFamily="34" charset="0"/>
                <a:cs typeface="Times New Roman" panose="02020603050405020304" pitchFamily="18" charset="0"/>
              </a:rPr>
              <a:t>Gagliano, Gina, Jill Gerber, and </a:t>
            </a:r>
            <a:r>
              <a:rPr lang="en-US" sz="1800" dirty="0" err="1">
                <a:effectLst/>
                <a:ea typeface="Calibri" panose="020F0502020204030204" pitchFamily="34" charset="0"/>
                <a:cs typeface="Times New Roman" panose="02020603050405020304" pitchFamily="18" charset="0"/>
              </a:rPr>
              <a:t>Steenz</a:t>
            </a:r>
            <a:r>
              <a:rPr lang="en-US" sz="1800" dirty="0">
                <a:effectLst/>
                <a:ea typeface="Calibri" panose="020F0502020204030204" pitchFamily="34" charset="0"/>
                <a:cs typeface="Times New Roman" panose="02020603050405020304" pitchFamily="18" charset="0"/>
              </a:rPr>
              <a:t> Adam Ebert (Video Comic-Con 2021). </a:t>
            </a:r>
            <a:r>
              <a:rPr lang="en-US" sz="1800" i="1" dirty="0">
                <a:solidFill>
                  <a:schemeClr val="tx1"/>
                </a:solidFill>
                <a:effectLst/>
                <a:ea typeface="Calibri" panose="020F0502020204030204" pitchFamily="34" charset="0"/>
                <a:cs typeface="Times New Roman" panose="02020603050405020304" pitchFamily="18" charset="0"/>
              </a:rPr>
              <a:t>Yes, They’re Teaching with These Now: Creating and Publishing Comics with The Lesson Plan in Mind</a:t>
            </a:r>
            <a:endParaRPr lang="en-US" i="1" dirty="0">
              <a:solidFill>
                <a:schemeClr val="tx1"/>
              </a:solidFill>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800"/>
              </a:spcAft>
              <a:buFont typeface="Arial" panose="020B0604020202020204" pitchFamily="34" charset="0"/>
              <a:buChar char="•"/>
            </a:pPr>
            <a:r>
              <a:rPr lang="en-US" sz="1800" dirty="0">
                <a:effectLst/>
                <a:ea typeface="Calibri" panose="020F0502020204030204" pitchFamily="34" charset="0"/>
                <a:cs typeface="Times New Roman" panose="02020603050405020304" pitchFamily="18" charset="0"/>
              </a:rPr>
              <a:t>Hamilton, Sydney, </a:t>
            </a:r>
            <a:r>
              <a:rPr lang="en-US" sz="1800" dirty="0" err="1">
                <a:effectLst/>
                <a:ea typeface="Calibri" panose="020F0502020204030204" pitchFamily="34" charset="0"/>
                <a:cs typeface="Times New Roman" panose="02020603050405020304" pitchFamily="18" charset="0"/>
              </a:rPr>
              <a:t>Myria</a:t>
            </a:r>
            <a:r>
              <a:rPr lang="en-US" sz="1800" dirty="0">
                <a:effectLst/>
                <a:ea typeface="Calibri" panose="020F0502020204030204" pitchFamily="34" charset="0"/>
                <a:cs typeface="Times New Roman" panose="02020603050405020304" pitchFamily="18" charset="0"/>
              </a:rPr>
              <a:t> Perez, Dr. Samantha </a:t>
            </a:r>
            <a:r>
              <a:rPr lang="en-US" sz="1800" dirty="0" err="1">
                <a:effectLst/>
                <a:ea typeface="Calibri" panose="020F0502020204030204" pitchFamily="34" charset="0"/>
                <a:cs typeface="Times New Roman" panose="02020603050405020304" pitchFamily="18" charset="0"/>
              </a:rPr>
              <a:t>Thi</a:t>
            </a:r>
            <a:r>
              <a:rPr lang="en-US" sz="1800" dirty="0">
                <a:effectLst/>
                <a:ea typeface="Calibri" panose="020F0502020204030204" pitchFamily="34" charset="0"/>
                <a:cs typeface="Times New Roman" panose="02020603050405020304" pitchFamily="18" charset="0"/>
              </a:rPr>
              <a:t> Porter, and Dr. Erika Hamden, </a:t>
            </a:r>
            <a:r>
              <a:rPr lang="en-US" sz="1800" dirty="0" err="1">
                <a:effectLst/>
                <a:ea typeface="Calibri" panose="020F0502020204030204" pitchFamily="34" charset="0"/>
                <a:cs typeface="Times New Roman" panose="02020603050405020304" pitchFamily="18" charset="0"/>
              </a:rPr>
              <a:t>Xyla</a:t>
            </a:r>
            <a:r>
              <a:rPr lang="en-US" sz="1800" dirty="0">
                <a:effectLst/>
                <a:ea typeface="Calibri" panose="020F0502020204030204" pitchFamily="34" charset="0"/>
                <a:cs typeface="Times New Roman" panose="02020603050405020304" pitchFamily="18" charset="0"/>
              </a:rPr>
              <a:t> </a:t>
            </a:r>
            <a:r>
              <a:rPr lang="en-US" sz="1800" dirty="0" err="1">
                <a:effectLst/>
                <a:ea typeface="Calibri" panose="020F0502020204030204" pitchFamily="34" charset="0"/>
                <a:cs typeface="Times New Roman" panose="02020603050405020304" pitchFamily="18" charset="0"/>
              </a:rPr>
              <a:t>Foxlin</a:t>
            </a:r>
            <a:r>
              <a:rPr lang="en-US" sz="1800" dirty="0">
                <a:effectLst/>
                <a:ea typeface="Calibri" panose="020F0502020204030204" pitchFamily="34" charset="0"/>
                <a:cs typeface="Times New Roman" panose="02020603050405020304" pitchFamily="18" charset="0"/>
              </a:rPr>
              <a:t> (mechatronics engineer). (Video Comic-Con 2021) </a:t>
            </a:r>
            <a:r>
              <a:rPr lang="en-US" sz="1800" i="1" dirty="0">
                <a:solidFill>
                  <a:schemeClr val="tx1"/>
                </a:solidFill>
                <a:effectLst/>
                <a:ea typeface="Calibri" panose="020F0502020204030204" pitchFamily="34" charset="0"/>
                <a:cs typeface="Times New Roman" panose="02020603050405020304" pitchFamily="18" charset="0"/>
              </a:rPr>
              <a:t>The Science of Art.</a:t>
            </a:r>
          </a:p>
          <a:p>
            <a:pPr marL="285750" indent="-285750">
              <a:lnSpc>
                <a:spcPct val="107000"/>
              </a:lnSpc>
              <a:spcAft>
                <a:spcPts val="800"/>
              </a:spcAft>
              <a:buFont typeface="Arial" panose="020B0604020202020204" pitchFamily="34" charset="0"/>
              <a:buChar char="•"/>
            </a:pPr>
            <a:r>
              <a:rPr lang="en-US" sz="1800" dirty="0" err="1">
                <a:effectLst/>
                <a:ea typeface="MS Mincho" panose="02020609040205080304" pitchFamily="49" charset="-128"/>
                <a:cs typeface="Times New Roman" panose="02020603050405020304" pitchFamily="18" charset="0"/>
              </a:rPr>
              <a:t>Krajcik</a:t>
            </a:r>
            <a:r>
              <a:rPr lang="en-US" sz="1800" dirty="0">
                <a:effectLst/>
                <a:ea typeface="MS Mincho" panose="02020609040205080304" pitchFamily="49" charset="-128"/>
                <a:cs typeface="Times New Roman" panose="02020603050405020304" pitchFamily="18" charset="0"/>
              </a:rPr>
              <a:t>, Joseph S and Phyllis C. Blumenfeld . R. Keith Sawyer (ed).  (2006). </a:t>
            </a:r>
            <a:r>
              <a:rPr lang="en-US" sz="1800" i="1" dirty="0">
                <a:effectLst/>
                <a:ea typeface="MS Mincho" panose="02020609040205080304" pitchFamily="49" charset="-128"/>
                <a:cs typeface="Times New Roman" panose="02020603050405020304" pitchFamily="18" charset="0"/>
              </a:rPr>
              <a:t>Project-Based Learning. In: The Cambridge Handbook of the Learning Sciences Cambridge University Press</a:t>
            </a:r>
          </a:p>
          <a:p>
            <a:pPr marL="285750" indent="-285750">
              <a:lnSpc>
                <a:spcPct val="107000"/>
              </a:lnSpc>
              <a:spcAft>
                <a:spcPts val="800"/>
              </a:spcAft>
              <a:buFont typeface="Arial" panose="020B0604020202020204" pitchFamily="34" charset="0"/>
              <a:buChar char="•"/>
            </a:pPr>
            <a:r>
              <a:rPr lang="en-US" sz="1800" dirty="0">
                <a:solidFill>
                  <a:srgbClr val="000000"/>
                </a:solidFill>
                <a:effectLst/>
                <a:ea typeface="MS Mincho" panose="02020609040205080304" pitchFamily="49" charset="-128"/>
                <a:cs typeface="Calibri" panose="020F0502020204030204" pitchFamily="34" charset="0"/>
              </a:rPr>
              <a:t>Prince, Michael and Felder Richard (March/April 2007</a:t>
            </a:r>
            <a:r>
              <a:rPr lang="en-US" sz="1800" i="1" dirty="0">
                <a:solidFill>
                  <a:srgbClr val="000000"/>
                </a:solidFill>
                <a:effectLst/>
                <a:ea typeface="MS Mincho" panose="02020609040205080304" pitchFamily="49" charset="-128"/>
                <a:cs typeface="Calibri" panose="020F0502020204030204" pitchFamily="34" charset="0"/>
              </a:rPr>
              <a:t>) The Many Faces of Inductive Teaching and Learning. </a:t>
            </a:r>
            <a:r>
              <a:rPr lang="en-US" sz="1800" dirty="0">
                <a:solidFill>
                  <a:srgbClr val="000000"/>
                </a:solidFill>
                <a:effectLst/>
                <a:ea typeface="MS Mincho" panose="02020609040205080304" pitchFamily="49" charset="-128"/>
                <a:cs typeface="Calibri" panose="020F0502020204030204" pitchFamily="34" charset="0"/>
              </a:rPr>
              <a:t>Journal of College Science Teaching </a:t>
            </a:r>
            <a:endParaRPr lang="en-US" sz="1800" dirty="0">
              <a:effectLst/>
              <a:ea typeface="MS Mincho" panose="02020609040205080304" pitchFamily="49" charset="-128"/>
              <a:cs typeface="Times New Roman" panose="02020603050405020304" pitchFamily="18" charset="0"/>
            </a:endParaRPr>
          </a:p>
          <a:p>
            <a:pPr marL="285750" marR="0" indent="-285750">
              <a:lnSpc>
                <a:spcPct val="107000"/>
              </a:lnSpc>
              <a:spcBef>
                <a:spcPts val="0"/>
              </a:spcBef>
              <a:spcAft>
                <a:spcPts val="800"/>
              </a:spcAft>
              <a:buFont typeface="Arial" panose="020B0604020202020204" pitchFamily="34" charset="0"/>
              <a:buChar char="•"/>
            </a:pPr>
            <a:r>
              <a:rPr lang="en-US" sz="1800" dirty="0">
                <a:effectLst/>
                <a:ea typeface="Calibri" panose="020F0502020204030204" pitchFamily="34" charset="0"/>
                <a:cs typeface="Times New Roman" panose="02020603050405020304" pitchFamily="18" charset="0"/>
              </a:rPr>
              <a:t>Wang, </a:t>
            </a:r>
            <a:r>
              <a:rPr lang="en-US" sz="1800" dirty="0" err="1">
                <a:effectLst/>
                <a:ea typeface="Calibri" panose="020F0502020204030204" pitchFamily="34" charset="0"/>
                <a:cs typeface="Times New Roman" panose="02020603050405020304" pitchFamily="18" charset="0"/>
              </a:rPr>
              <a:t>Xueli</a:t>
            </a:r>
            <a:r>
              <a:rPr lang="en-US" sz="1800" dirty="0">
                <a:effectLst/>
                <a:ea typeface="Calibri" panose="020F0502020204030204" pitchFamily="34" charset="0"/>
                <a:cs typeface="Times New Roman" panose="02020603050405020304" pitchFamily="18" charset="0"/>
              </a:rPr>
              <a:t>. October 2013. </a:t>
            </a:r>
            <a:r>
              <a:rPr lang="en-US" sz="1800" i="1" dirty="0">
                <a:effectLst/>
                <a:ea typeface="Calibri" panose="020F0502020204030204" pitchFamily="34" charset="0"/>
                <a:cs typeface="Times New Roman" panose="02020603050405020304" pitchFamily="18" charset="0"/>
              </a:rPr>
              <a:t>Why Students Choose STEM Majors: Motivation, High School Learning, and Postsecondary Context of Support</a:t>
            </a:r>
            <a:r>
              <a:rPr lang="en-US" sz="1800" dirty="0">
                <a:effectLst/>
                <a:ea typeface="Calibri" panose="020F0502020204030204" pitchFamily="34" charset="0"/>
                <a:cs typeface="Times New Roman" panose="02020603050405020304" pitchFamily="18" charset="0"/>
              </a:rPr>
              <a:t> American Educational </a:t>
            </a:r>
            <a:r>
              <a:rPr lang="en-US" sz="1800">
                <a:effectLst/>
                <a:ea typeface="Calibri" panose="020F0502020204030204" pitchFamily="34" charset="0"/>
                <a:cs typeface="Times New Roman" panose="02020603050405020304" pitchFamily="18" charset="0"/>
              </a:rPr>
              <a:t>Research Journal, </a:t>
            </a:r>
            <a:r>
              <a:rPr lang="en-US" sz="1800" dirty="0">
                <a:effectLst/>
                <a:ea typeface="Calibri" panose="020F0502020204030204" pitchFamily="34" charset="0"/>
                <a:cs typeface="Times New Roman" panose="02020603050405020304" pitchFamily="18" charset="0"/>
              </a:rPr>
              <a:t>Vol. 50, No. 5 (October 2013), pp. 1081-1121</a:t>
            </a:r>
          </a:p>
          <a:p>
            <a:pPr marL="285750" marR="0" indent="-285750">
              <a:lnSpc>
                <a:spcPct val="107000"/>
              </a:lnSpc>
              <a:spcBef>
                <a:spcPts val="0"/>
              </a:spcBef>
              <a:spcAft>
                <a:spcPts val="800"/>
              </a:spcAft>
              <a:buFont typeface="Arial" panose="020B0604020202020204" pitchFamily="34" charset="0"/>
              <a:buChar char="•"/>
            </a:pPr>
            <a:r>
              <a:rPr lang="en-US" sz="1800" dirty="0">
                <a:effectLst/>
                <a:ea typeface="Calibri" panose="020F0502020204030204" pitchFamily="34" charset="0"/>
                <a:cs typeface="Times New Roman" panose="02020603050405020304" pitchFamily="18" charset="0"/>
              </a:rPr>
              <a:t>Weis, Bob, President of Walt Disney Imagineering. (2021) Imagineering (website), </a:t>
            </a:r>
            <a:r>
              <a:rPr lang="en-US" sz="1800" i="1" dirty="0">
                <a:solidFill>
                  <a:schemeClr val="tx1"/>
                </a:solidFill>
                <a:effectLst/>
                <a:ea typeface="Calibri" panose="020F0502020204030204" pitchFamily="34" charset="0"/>
                <a:cs typeface="Times New Roman" panose="02020603050405020304" pitchFamily="18" charset="0"/>
              </a:rPr>
              <a:t>“Our Impact: Outreach and Inspiration”</a:t>
            </a:r>
          </a:p>
          <a:p>
            <a:pPr marL="0" marR="0">
              <a:spcBef>
                <a:spcPts val="0"/>
              </a:spcBef>
              <a:spcAft>
                <a:spcPts val="0"/>
              </a:spcAft>
            </a:pPr>
            <a:endParaRPr lang="en-US" sz="1800" dirty="0">
              <a:effectLst/>
              <a:latin typeface="Cambria" panose="02040503050406030204" pitchFamily="18" charset="0"/>
              <a:ea typeface="MS Mincho" panose="02020609040205080304" pitchFamily="49" charset="-128"/>
              <a:cs typeface="Times New Roman" panose="02020603050405020304" pitchFamily="18" charset="0"/>
            </a:endParaRP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3600" dirty="0">
              <a:solidFill>
                <a:schemeClr val="bg1"/>
              </a:solidFill>
              <a:latin typeface="Helvetica" pitchFamily="2" charset="0"/>
              <a:cs typeface="Times New Roman" panose="02020603050405020304" pitchFamily="18" charset="0"/>
            </a:endParaRPr>
          </a:p>
        </p:txBody>
      </p:sp>
      <p:sp>
        <p:nvSpPr>
          <p:cNvPr id="3216" name="TextBox 3215">
            <a:extLst>
              <a:ext uri="{FF2B5EF4-FFF2-40B4-BE49-F238E27FC236}">
                <a16:creationId xmlns:a16="http://schemas.microsoft.com/office/drawing/2014/main" id="{7C0467CA-9B28-839D-8832-F9A0CE5D7403}"/>
              </a:ext>
            </a:extLst>
          </p:cNvPr>
          <p:cNvSpPr txBox="1"/>
          <p:nvPr/>
        </p:nvSpPr>
        <p:spPr>
          <a:xfrm>
            <a:off x="33850226" y="17516042"/>
            <a:ext cx="7542352" cy="4431983"/>
          </a:xfrm>
          <a:prstGeom prst="rect">
            <a:avLst/>
          </a:prstGeom>
          <a:noFill/>
        </p:spPr>
        <p:txBody>
          <a:bodyPr wrap="square" rtlCol="0">
            <a:spAutoFit/>
          </a:bodyPr>
          <a:lstStyle/>
          <a:p>
            <a:r>
              <a:rPr lang="en-US" sz="2400" dirty="0"/>
              <a:t>The benefits of this program are wide-reaching for both students and mentors. The outcomes include:</a:t>
            </a:r>
          </a:p>
          <a:p>
            <a:pPr marL="285750" indent="-285750">
              <a:buFont typeface="Arial" panose="020B0604020202020204" pitchFamily="34" charset="0"/>
              <a:buChar char="•"/>
            </a:pPr>
            <a:r>
              <a:rPr lang="en-US" sz="2400" dirty="0"/>
              <a:t>Working with a scientific mentor and meeting others in the geoscience field</a:t>
            </a:r>
          </a:p>
          <a:p>
            <a:pPr marL="285750" indent="-285750">
              <a:buFont typeface="Arial" panose="020B0604020202020204" pitchFamily="34" charset="0"/>
              <a:buChar char="•"/>
            </a:pPr>
            <a:r>
              <a:rPr lang="en-US" sz="2400" dirty="0"/>
              <a:t>Earning academic credits </a:t>
            </a:r>
          </a:p>
          <a:p>
            <a:pPr marL="285750" indent="-285750">
              <a:buFont typeface="Arial" panose="020B0604020202020204" pitchFamily="34" charset="0"/>
              <a:buChar char="•"/>
            </a:pPr>
            <a:r>
              <a:rPr lang="en-US" sz="2400" dirty="0"/>
              <a:t>Building a professional network for employment after graduation</a:t>
            </a:r>
          </a:p>
          <a:p>
            <a:pPr marL="285750" indent="-285750">
              <a:buFont typeface="Arial" panose="020B0604020202020204" pitchFamily="34" charset="0"/>
              <a:buChar char="•"/>
            </a:pPr>
            <a:r>
              <a:rPr lang="en-US" sz="2400" dirty="0"/>
              <a:t>Learning about wider career opportunities in geosciences</a:t>
            </a:r>
          </a:p>
          <a:p>
            <a:pPr marL="285750" indent="-285750">
              <a:buFont typeface="Arial" panose="020B0604020202020204" pitchFamily="34" charset="0"/>
              <a:buChar char="•"/>
            </a:pPr>
            <a:r>
              <a:rPr lang="en-US" sz="2400" dirty="0"/>
              <a:t>Inviting the community to participate in geosciences</a:t>
            </a:r>
          </a:p>
          <a:p>
            <a:pPr marL="285750" indent="-285750">
              <a:buFont typeface="Arial" panose="020B0604020202020204" pitchFamily="34" charset="0"/>
              <a:buChar char="•"/>
            </a:pPr>
            <a:r>
              <a:rPr lang="en-US" sz="2400" dirty="0"/>
              <a:t>Using creative methods and having fun</a:t>
            </a:r>
          </a:p>
          <a:p>
            <a:endParaRPr lang="en-US" dirty="0"/>
          </a:p>
        </p:txBody>
      </p:sp>
      <p:sp>
        <p:nvSpPr>
          <p:cNvPr id="6" name="Rectangle 5">
            <a:extLst>
              <a:ext uri="{FF2B5EF4-FFF2-40B4-BE49-F238E27FC236}">
                <a16:creationId xmlns:a16="http://schemas.microsoft.com/office/drawing/2014/main" id="{C7B07A7A-09D9-1430-9061-91E191F20923}"/>
              </a:ext>
            </a:extLst>
          </p:cNvPr>
          <p:cNvSpPr/>
          <p:nvPr/>
        </p:nvSpPr>
        <p:spPr>
          <a:xfrm>
            <a:off x="17309805" y="27858720"/>
            <a:ext cx="10213636" cy="131064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 name="TextBox 3">
            <a:extLst>
              <a:ext uri="{FF2B5EF4-FFF2-40B4-BE49-F238E27FC236}">
                <a16:creationId xmlns:a16="http://schemas.microsoft.com/office/drawing/2014/main" id="{7AB7431F-E3D8-E57C-8B57-8062AFE6A2DA}"/>
              </a:ext>
            </a:extLst>
          </p:cNvPr>
          <p:cNvSpPr txBox="1"/>
          <p:nvPr/>
        </p:nvSpPr>
        <p:spPr>
          <a:xfrm>
            <a:off x="17678401" y="27866752"/>
            <a:ext cx="8869680" cy="1200329"/>
          </a:xfrm>
          <a:prstGeom prst="rect">
            <a:avLst/>
          </a:prstGeom>
          <a:noFill/>
        </p:spPr>
        <p:txBody>
          <a:bodyPr wrap="square" rtlCol="0">
            <a:spAutoFit/>
          </a:bodyPr>
          <a:lstStyle/>
          <a:p>
            <a:pPr algn="ctr"/>
            <a:r>
              <a:rPr lang="en-US" sz="2400" b="1" dirty="0"/>
              <a:t>If you are interested, check our website for more information, inquire with a teacher or mentor in your school or community, or contact us at info@thegngs.org</a:t>
            </a:r>
          </a:p>
        </p:txBody>
      </p:sp>
    </p:spTree>
    <p:extLst>
      <p:ext uri="{BB962C8B-B14F-4D97-AF65-F5344CB8AC3E}">
        <p14:creationId xmlns:p14="http://schemas.microsoft.com/office/powerpoint/2010/main" val="36855225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1004</Words>
  <Application>Microsoft Office PowerPoint</Application>
  <PresentationFormat>Custom</PresentationFormat>
  <Paragraphs>53</Paragraphs>
  <Slides>1</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MS Mincho</vt:lpstr>
      <vt:lpstr>Arial</vt:lpstr>
      <vt:lpstr>Calibri</vt:lpstr>
      <vt:lpstr>Calibri Light</vt:lpstr>
      <vt:lpstr>Cambria</vt:lpstr>
      <vt:lpstr>Helvetica</vt:lpstr>
      <vt:lpstr>Open Sans</vt:lpstr>
      <vt:lpstr>Times New Roman</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GSA 2024</cp:keywords>
  <cp:lastModifiedBy/>
  <cp:revision>1</cp:revision>
  <dcterms:created xsi:type="dcterms:W3CDTF">2024-09-15T21:22:40Z</dcterms:created>
  <dcterms:modified xsi:type="dcterms:W3CDTF">2024-09-15T21:26:02Z</dcterms:modified>
</cp:coreProperties>
</file>