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15544800" cy="2743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p:cViewPr varScale="1">
        <p:scale>
          <a:sx n="15" d="100"/>
          <a:sy n="15" d="100"/>
        </p:scale>
        <p:origin x="2467"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860" y="4489452"/>
            <a:ext cx="13213080" cy="9550400"/>
          </a:xfrm>
        </p:spPr>
        <p:txBody>
          <a:bodyPr anchor="b"/>
          <a:lstStyle>
            <a:lvl1pPr algn="ctr">
              <a:defRPr sz="10200"/>
            </a:lvl1pPr>
          </a:lstStyle>
          <a:p>
            <a:r>
              <a:rPr lang="en-US"/>
              <a:t>Click to edit Master title style</a:t>
            </a:r>
            <a:endParaRPr lang="en-US" dirty="0"/>
          </a:p>
        </p:txBody>
      </p:sp>
      <p:sp>
        <p:nvSpPr>
          <p:cNvPr id="3" name="Subtitle 2"/>
          <p:cNvSpPr>
            <a:spLocks noGrp="1"/>
          </p:cNvSpPr>
          <p:nvPr>
            <p:ph type="subTitle" idx="1"/>
          </p:nvPr>
        </p:nvSpPr>
        <p:spPr>
          <a:xfrm>
            <a:off x="1943100" y="14408152"/>
            <a:ext cx="11658600" cy="6623048"/>
          </a:xfrm>
        </p:spPr>
        <p:txBody>
          <a:bodyPr/>
          <a:lstStyle>
            <a:lvl1pPr marL="0" indent="0" algn="ctr">
              <a:buNone/>
              <a:defRPr sz="4080"/>
            </a:lvl1pPr>
            <a:lvl2pPr marL="777240" indent="0" algn="ctr">
              <a:buNone/>
              <a:defRPr sz="3400"/>
            </a:lvl2pPr>
            <a:lvl3pPr marL="1554480" indent="0" algn="ctr">
              <a:buNone/>
              <a:defRPr sz="3060"/>
            </a:lvl3pPr>
            <a:lvl4pPr marL="2331720" indent="0" algn="ctr">
              <a:buNone/>
              <a:defRPr sz="2720"/>
            </a:lvl4pPr>
            <a:lvl5pPr marL="3108960" indent="0" algn="ctr">
              <a:buNone/>
              <a:defRPr sz="2720"/>
            </a:lvl5pPr>
            <a:lvl6pPr marL="3886200" indent="0" algn="ctr">
              <a:buNone/>
              <a:defRPr sz="2720"/>
            </a:lvl6pPr>
            <a:lvl7pPr marL="4663440" indent="0" algn="ctr">
              <a:buNone/>
              <a:defRPr sz="2720"/>
            </a:lvl7pPr>
            <a:lvl8pPr marL="5440680" indent="0" algn="ctr">
              <a:buNone/>
              <a:defRPr sz="2720"/>
            </a:lvl8pPr>
            <a:lvl9pPr marL="6217920" indent="0" algn="ctr">
              <a:buNone/>
              <a:defRPr sz="2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EC9AD3-23C5-436D-8BD6-D44D871E0F37}"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BE98-891F-49B5-B6B4-81DF52EE4E04}" type="slidenum">
              <a:rPr lang="en-US" smtClean="0"/>
              <a:t>‹#›</a:t>
            </a:fld>
            <a:endParaRPr lang="en-US"/>
          </a:p>
        </p:txBody>
      </p:sp>
    </p:spTree>
    <p:extLst>
      <p:ext uri="{BB962C8B-B14F-4D97-AF65-F5344CB8AC3E}">
        <p14:creationId xmlns:p14="http://schemas.microsoft.com/office/powerpoint/2010/main" val="905135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EC9AD3-23C5-436D-8BD6-D44D871E0F37}"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BE98-891F-49B5-B6B4-81DF52EE4E04}" type="slidenum">
              <a:rPr lang="en-US" smtClean="0"/>
              <a:t>‹#›</a:t>
            </a:fld>
            <a:endParaRPr lang="en-US"/>
          </a:p>
        </p:txBody>
      </p:sp>
    </p:spTree>
    <p:extLst>
      <p:ext uri="{BB962C8B-B14F-4D97-AF65-F5344CB8AC3E}">
        <p14:creationId xmlns:p14="http://schemas.microsoft.com/office/powerpoint/2010/main" val="1083740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24248" y="1460500"/>
            <a:ext cx="3351848" cy="2324735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8706" y="1460500"/>
            <a:ext cx="9861233" cy="232473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EC9AD3-23C5-436D-8BD6-D44D871E0F37}"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BE98-891F-49B5-B6B4-81DF52EE4E04}" type="slidenum">
              <a:rPr lang="en-US" smtClean="0"/>
              <a:t>‹#›</a:t>
            </a:fld>
            <a:endParaRPr lang="en-US"/>
          </a:p>
        </p:txBody>
      </p:sp>
    </p:spTree>
    <p:extLst>
      <p:ext uri="{BB962C8B-B14F-4D97-AF65-F5344CB8AC3E}">
        <p14:creationId xmlns:p14="http://schemas.microsoft.com/office/powerpoint/2010/main" val="3487330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EC9AD3-23C5-436D-8BD6-D44D871E0F37}"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BE98-891F-49B5-B6B4-81DF52EE4E04}" type="slidenum">
              <a:rPr lang="en-US" smtClean="0"/>
              <a:t>‹#›</a:t>
            </a:fld>
            <a:endParaRPr lang="en-US"/>
          </a:p>
        </p:txBody>
      </p:sp>
    </p:spTree>
    <p:extLst>
      <p:ext uri="{BB962C8B-B14F-4D97-AF65-F5344CB8AC3E}">
        <p14:creationId xmlns:p14="http://schemas.microsoft.com/office/powerpoint/2010/main" val="2993735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0610" y="6838958"/>
            <a:ext cx="13407390" cy="11410948"/>
          </a:xfrm>
        </p:spPr>
        <p:txBody>
          <a:bodyPr anchor="b"/>
          <a:lstStyle>
            <a:lvl1pPr>
              <a:defRPr sz="10200"/>
            </a:lvl1pPr>
          </a:lstStyle>
          <a:p>
            <a:r>
              <a:rPr lang="en-US"/>
              <a:t>Click to edit Master title style</a:t>
            </a:r>
            <a:endParaRPr lang="en-US" dirty="0"/>
          </a:p>
        </p:txBody>
      </p:sp>
      <p:sp>
        <p:nvSpPr>
          <p:cNvPr id="3" name="Text Placeholder 2"/>
          <p:cNvSpPr>
            <a:spLocks noGrp="1"/>
          </p:cNvSpPr>
          <p:nvPr>
            <p:ph type="body" idx="1"/>
          </p:nvPr>
        </p:nvSpPr>
        <p:spPr>
          <a:xfrm>
            <a:off x="1060610" y="18357858"/>
            <a:ext cx="13407390" cy="6000748"/>
          </a:xfrm>
        </p:spPr>
        <p:txBody>
          <a:bodyPr/>
          <a:lstStyle>
            <a:lvl1pPr marL="0" indent="0">
              <a:buNone/>
              <a:defRPr sz="4080">
                <a:solidFill>
                  <a:schemeClr val="tx1">
                    <a:tint val="82000"/>
                  </a:schemeClr>
                </a:solidFill>
              </a:defRPr>
            </a:lvl1pPr>
            <a:lvl2pPr marL="777240" indent="0">
              <a:buNone/>
              <a:defRPr sz="3400">
                <a:solidFill>
                  <a:schemeClr val="tx1">
                    <a:tint val="82000"/>
                  </a:schemeClr>
                </a:solidFill>
              </a:defRPr>
            </a:lvl2pPr>
            <a:lvl3pPr marL="1554480" indent="0">
              <a:buNone/>
              <a:defRPr sz="3060">
                <a:solidFill>
                  <a:schemeClr val="tx1">
                    <a:tint val="82000"/>
                  </a:schemeClr>
                </a:solidFill>
              </a:defRPr>
            </a:lvl3pPr>
            <a:lvl4pPr marL="2331720" indent="0">
              <a:buNone/>
              <a:defRPr sz="2720">
                <a:solidFill>
                  <a:schemeClr val="tx1">
                    <a:tint val="82000"/>
                  </a:schemeClr>
                </a:solidFill>
              </a:defRPr>
            </a:lvl4pPr>
            <a:lvl5pPr marL="3108960" indent="0">
              <a:buNone/>
              <a:defRPr sz="2720">
                <a:solidFill>
                  <a:schemeClr val="tx1">
                    <a:tint val="82000"/>
                  </a:schemeClr>
                </a:solidFill>
              </a:defRPr>
            </a:lvl5pPr>
            <a:lvl6pPr marL="3886200" indent="0">
              <a:buNone/>
              <a:defRPr sz="2720">
                <a:solidFill>
                  <a:schemeClr val="tx1">
                    <a:tint val="82000"/>
                  </a:schemeClr>
                </a:solidFill>
              </a:defRPr>
            </a:lvl6pPr>
            <a:lvl7pPr marL="4663440" indent="0">
              <a:buNone/>
              <a:defRPr sz="2720">
                <a:solidFill>
                  <a:schemeClr val="tx1">
                    <a:tint val="82000"/>
                  </a:schemeClr>
                </a:solidFill>
              </a:defRPr>
            </a:lvl7pPr>
            <a:lvl8pPr marL="5440680" indent="0">
              <a:buNone/>
              <a:defRPr sz="2720">
                <a:solidFill>
                  <a:schemeClr val="tx1">
                    <a:tint val="82000"/>
                  </a:schemeClr>
                </a:solidFill>
              </a:defRPr>
            </a:lvl8pPr>
            <a:lvl9pPr marL="6217920" indent="0">
              <a:buNone/>
              <a:defRPr sz="272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EC9AD3-23C5-436D-8BD6-D44D871E0F37}" type="datetimeFigureOut">
              <a:rPr lang="en-US" smtClean="0"/>
              <a:t>5/21/2024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BE98-891F-49B5-B6B4-81DF52EE4E04}" type="slidenum">
              <a:rPr lang="en-US" smtClean="0"/>
              <a:t>‹#›</a:t>
            </a:fld>
            <a:endParaRPr lang="en-US"/>
          </a:p>
        </p:txBody>
      </p:sp>
    </p:spTree>
    <p:extLst>
      <p:ext uri="{BB962C8B-B14F-4D97-AF65-F5344CB8AC3E}">
        <p14:creationId xmlns:p14="http://schemas.microsoft.com/office/powerpoint/2010/main" val="1061674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8705" y="7302500"/>
            <a:ext cx="660654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69555" y="7302500"/>
            <a:ext cx="6606540" cy="17405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EC9AD3-23C5-436D-8BD6-D44D871E0F37}"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BE98-891F-49B5-B6B4-81DF52EE4E04}" type="slidenum">
              <a:rPr lang="en-US" smtClean="0"/>
              <a:t>‹#›</a:t>
            </a:fld>
            <a:endParaRPr lang="en-US"/>
          </a:p>
        </p:txBody>
      </p:sp>
    </p:spTree>
    <p:extLst>
      <p:ext uri="{BB962C8B-B14F-4D97-AF65-F5344CB8AC3E}">
        <p14:creationId xmlns:p14="http://schemas.microsoft.com/office/powerpoint/2010/main" val="2783552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70730" y="1460506"/>
            <a:ext cx="13407390" cy="53022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0731" y="6724652"/>
            <a:ext cx="6576178" cy="3295648"/>
          </a:xfrm>
        </p:spPr>
        <p:txBody>
          <a:bodyPr anchor="b"/>
          <a:lstStyle>
            <a:lvl1pPr marL="0" indent="0">
              <a:buNone/>
              <a:defRPr sz="4080" b="1"/>
            </a:lvl1pPr>
            <a:lvl2pPr marL="777240" indent="0">
              <a:buNone/>
              <a:defRPr sz="3400" b="1"/>
            </a:lvl2pPr>
            <a:lvl3pPr marL="1554480" indent="0">
              <a:buNone/>
              <a:defRPr sz="3060" b="1"/>
            </a:lvl3pPr>
            <a:lvl4pPr marL="2331720" indent="0">
              <a:buNone/>
              <a:defRPr sz="2720" b="1"/>
            </a:lvl4pPr>
            <a:lvl5pPr marL="3108960" indent="0">
              <a:buNone/>
              <a:defRPr sz="2720" b="1"/>
            </a:lvl5pPr>
            <a:lvl6pPr marL="3886200" indent="0">
              <a:buNone/>
              <a:defRPr sz="2720" b="1"/>
            </a:lvl6pPr>
            <a:lvl7pPr marL="4663440" indent="0">
              <a:buNone/>
              <a:defRPr sz="2720" b="1"/>
            </a:lvl7pPr>
            <a:lvl8pPr marL="5440680" indent="0">
              <a:buNone/>
              <a:defRPr sz="2720" b="1"/>
            </a:lvl8pPr>
            <a:lvl9pPr marL="6217920" indent="0">
              <a:buNone/>
              <a:defRPr sz="2720" b="1"/>
            </a:lvl9pPr>
          </a:lstStyle>
          <a:p>
            <a:pPr lvl="0"/>
            <a:r>
              <a:rPr lang="en-US"/>
              <a:t>Click to edit Master text styles</a:t>
            </a:r>
          </a:p>
        </p:txBody>
      </p:sp>
      <p:sp>
        <p:nvSpPr>
          <p:cNvPr id="4" name="Content Placeholder 3"/>
          <p:cNvSpPr>
            <a:spLocks noGrp="1"/>
          </p:cNvSpPr>
          <p:nvPr>
            <p:ph sz="half" idx="2"/>
          </p:nvPr>
        </p:nvSpPr>
        <p:spPr>
          <a:xfrm>
            <a:off x="1070731" y="10020300"/>
            <a:ext cx="6576178"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69556" y="6724652"/>
            <a:ext cx="6608565" cy="3295648"/>
          </a:xfrm>
        </p:spPr>
        <p:txBody>
          <a:bodyPr anchor="b"/>
          <a:lstStyle>
            <a:lvl1pPr marL="0" indent="0">
              <a:buNone/>
              <a:defRPr sz="4080" b="1"/>
            </a:lvl1pPr>
            <a:lvl2pPr marL="777240" indent="0">
              <a:buNone/>
              <a:defRPr sz="3400" b="1"/>
            </a:lvl2pPr>
            <a:lvl3pPr marL="1554480" indent="0">
              <a:buNone/>
              <a:defRPr sz="3060" b="1"/>
            </a:lvl3pPr>
            <a:lvl4pPr marL="2331720" indent="0">
              <a:buNone/>
              <a:defRPr sz="2720" b="1"/>
            </a:lvl4pPr>
            <a:lvl5pPr marL="3108960" indent="0">
              <a:buNone/>
              <a:defRPr sz="2720" b="1"/>
            </a:lvl5pPr>
            <a:lvl6pPr marL="3886200" indent="0">
              <a:buNone/>
              <a:defRPr sz="2720" b="1"/>
            </a:lvl6pPr>
            <a:lvl7pPr marL="4663440" indent="0">
              <a:buNone/>
              <a:defRPr sz="2720" b="1"/>
            </a:lvl7pPr>
            <a:lvl8pPr marL="5440680" indent="0">
              <a:buNone/>
              <a:defRPr sz="2720" b="1"/>
            </a:lvl8pPr>
            <a:lvl9pPr marL="6217920" indent="0">
              <a:buNone/>
              <a:defRPr sz="2720" b="1"/>
            </a:lvl9pPr>
          </a:lstStyle>
          <a:p>
            <a:pPr lvl="0"/>
            <a:r>
              <a:rPr lang="en-US"/>
              <a:t>Click to edit Master text styles</a:t>
            </a:r>
          </a:p>
        </p:txBody>
      </p:sp>
      <p:sp>
        <p:nvSpPr>
          <p:cNvPr id="6" name="Content Placeholder 5"/>
          <p:cNvSpPr>
            <a:spLocks noGrp="1"/>
          </p:cNvSpPr>
          <p:nvPr>
            <p:ph sz="quarter" idx="4"/>
          </p:nvPr>
        </p:nvSpPr>
        <p:spPr>
          <a:xfrm>
            <a:off x="7869556" y="10020300"/>
            <a:ext cx="6608565" cy="1473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EC9AD3-23C5-436D-8BD6-D44D871E0F37}" type="datetimeFigureOut">
              <a:rPr lang="en-US" smtClean="0"/>
              <a:t>5/21/2024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84BE98-891F-49B5-B6B4-81DF52EE4E04}" type="slidenum">
              <a:rPr lang="en-US" smtClean="0"/>
              <a:t>‹#›</a:t>
            </a:fld>
            <a:endParaRPr lang="en-US"/>
          </a:p>
        </p:txBody>
      </p:sp>
    </p:spTree>
    <p:extLst>
      <p:ext uri="{BB962C8B-B14F-4D97-AF65-F5344CB8AC3E}">
        <p14:creationId xmlns:p14="http://schemas.microsoft.com/office/powerpoint/2010/main" val="31864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EC9AD3-23C5-436D-8BD6-D44D871E0F37}" type="datetimeFigureOut">
              <a:rPr lang="en-US" smtClean="0"/>
              <a:t>5/21/2024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84BE98-891F-49B5-B6B4-81DF52EE4E04}" type="slidenum">
              <a:rPr lang="en-US" smtClean="0"/>
              <a:t>‹#›</a:t>
            </a:fld>
            <a:endParaRPr lang="en-US"/>
          </a:p>
        </p:txBody>
      </p:sp>
    </p:spTree>
    <p:extLst>
      <p:ext uri="{BB962C8B-B14F-4D97-AF65-F5344CB8AC3E}">
        <p14:creationId xmlns:p14="http://schemas.microsoft.com/office/powerpoint/2010/main" val="2104743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EC9AD3-23C5-436D-8BD6-D44D871E0F37}" type="datetimeFigureOut">
              <a:rPr lang="en-US" smtClean="0"/>
              <a:t>5/21/2024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84BE98-891F-49B5-B6B4-81DF52EE4E04}" type="slidenum">
              <a:rPr lang="en-US" smtClean="0"/>
              <a:t>‹#›</a:t>
            </a:fld>
            <a:endParaRPr lang="en-US"/>
          </a:p>
        </p:txBody>
      </p:sp>
    </p:spTree>
    <p:extLst>
      <p:ext uri="{BB962C8B-B14F-4D97-AF65-F5344CB8AC3E}">
        <p14:creationId xmlns:p14="http://schemas.microsoft.com/office/powerpoint/2010/main" val="3382282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730" y="1828800"/>
            <a:ext cx="5013603" cy="6400800"/>
          </a:xfrm>
        </p:spPr>
        <p:txBody>
          <a:bodyPr anchor="b"/>
          <a:lstStyle>
            <a:lvl1pPr>
              <a:defRPr sz="5440"/>
            </a:lvl1pPr>
          </a:lstStyle>
          <a:p>
            <a:r>
              <a:rPr lang="en-US"/>
              <a:t>Click to edit Master title style</a:t>
            </a:r>
            <a:endParaRPr lang="en-US" dirty="0"/>
          </a:p>
        </p:txBody>
      </p:sp>
      <p:sp>
        <p:nvSpPr>
          <p:cNvPr id="3" name="Content Placeholder 2"/>
          <p:cNvSpPr>
            <a:spLocks noGrp="1"/>
          </p:cNvSpPr>
          <p:nvPr>
            <p:ph idx="1"/>
          </p:nvPr>
        </p:nvSpPr>
        <p:spPr>
          <a:xfrm>
            <a:off x="6608565" y="3949706"/>
            <a:ext cx="7869555" cy="19494500"/>
          </a:xfrm>
        </p:spPr>
        <p:txBody>
          <a:bodyPr/>
          <a:lstStyle>
            <a:lvl1pPr>
              <a:defRPr sz="5440"/>
            </a:lvl1pPr>
            <a:lvl2pPr>
              <a:defRPr sz="4760"/>
            </a:lvl2pPr>
            <a:lvl3pPr>
              <a:defRPr sz="4080"/>
            </a:lvl3pPr>
            <a:lvl4pPr>
              <a:defRPr sz="3400"/>
            </a:lvl4pPr>
            <a:lvl5pPr>
              <a:defRPr sz="3400"/>
            </a:lvl5pPr>
            <a:lvl6pPr>
              <a:defRPr sz="3400"/>
            </a:lvl6pPr>
            <a:lvl7pPr>
              <a:defRPr sz="3400"/>
            </a:lvl7pPr>
            <a:lvl8pPr>
              <a:defRPr sz="3400"/>
            </a:lvl8pPr>
            <a:lvl9pPr>
              <a:defRPr sz="3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0730" y="8229600"/>
            <a:ext cx="5013603" cy="15246352"/>
          </a:xfrm>
        </p:spPr>
        <p:txBody>
          <a:bodyPr/>
          <a:lstStyle>
            <a:lvl1pPr marL="0" indent="0">
              <a:buNone/>
              <a:defRPr sz="2720"/>
            </a:lvl1pPr>
            <a:lvl2pPr marL="777240" indent="0">
              <a:buNone/>
              <a:defRPr sz="2380"/>
            </a:lvl2pPr>
            <a:lvl3pPr marL="1554480" indent="0">
              <a:buNone/>
              <a:defRPr sz="2040"/>
            </a:lvl3pPr>
            <a:lvl4pPr marL="2331720" indent="0">
              <a:buNone/>
              <a:defRPr sz="1700"/>
            </a:lvl4pPr>
            <a:lvl5pPr marL="3108960" indent="0">
              <a:buNone/>
              <a:defRPr sz="1700"/>
            </a:lvl5pPr>
            <a:lvl6pPr marL="3886200" indent="0">
              <a:buNone/>
              <a:defRPr sz="1700"/>
            </a:lvl6pPr>
            <a:lvl7pPr marL="4663440" indent="0">
              <a:buNone/>
              <a:defRPr sz="1700"/>
            </a:lvl7pPr>
            <a:lvl8pPr marL="5440680" indent="0">
              <a:buNone/>
              <a:defRPr sz="1700"/>
            </a:lvl8pPr>
            <a:lvl9pPr marL="6217920" indent="0">
              <a:buNone/>
              <a:defRPr sz="1700"/>
            </a:lvl9pPr>
          </a:lstStyle>
          <a:p>
            <a:pPr lvl="0"/>
            <a:r>
              <a:rPr lang="en-US"/>
              <a:t>Click to edit Master text styles</a:t>
            </a:r>
          </a:p>
        </p:txBody>
      </p:sp>
      <p:sp>
        <p:nvSpPr>
          <p:cNvPr id="5" name="Date Placeholder 4"/>
          <p:cNvSpPr>
            <a:spLocks noGrp="1"/>
          </p:cNvSpPr>
          <p:nvPr>
            <p:ph type="dt" sz="half" idx="10"/>
          </p:nvPr>
        </p:nvSpPr>
        <p:spPr/>
        <p:txBody>
          <a:bodyPr/>
          <a:lstStyle/>
          <a:p>
            <a:fld id="{D3EC9AD3-23C5-436D-8BD6-D44D871E0F37}"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BE98-891F-49B5-B6B4-81DF52EE4E04}" type="slidenum">
              <a:rPr lang="en-US" smtClean="0"/>
              <a:t>‹#›</a:t>
            </a:fld>
            <a:endParaRPr lang="en-US"/>
          </a:p>
        </p:txBody>
      </p:sp>
    </p:spTree>
    <p:extLst>
      <p:ext uri="{BB962C8B-B14F-4D97-AF65-F5344CB8AC3E}">
        <p14:creationId xmlns:p14="http://schemas.microsoft.com/office/powerpoint/2010/main" val="2085118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730" y="1828800"/>
            <a:ext cx="5013603" cy="6400800"/>
          </a:xfrm>
        </p:spPr>
        <p:txBody>
          <a:bodyPr anchor="b"/>
          <a:lstStyle>
            <a:lvl1pPr>
              <a:defRPr sz="5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6608565" y="3949706"/>
            <a:ext cx="7869555" cy="19494500"/>
          </a:xfrm>
        </p:spPr>
        <p:txBody>
          <a:bodyPr anchor="t"/>
          <a:lstStyle>
            <a:lvl1pPr marL="0" indent="0">
              <a:buNone/>
              <a:defRPr sz="5440"/>
            </a:lvl1pPr>
            <a:lvl2pPr marL="777240" indent="0">
              <a:buNone/>
              <a:defRPr sz="4760"/>
            </a:lvl2pPr>
            <a:lvl3pPr marL="1554480" indent="0">
              <a:buNone/>
              <a:defRPr sz="4080"/>
            </a:lvl3pPr>
            <a:lvl4pPr marL="2331720" indent="0">
              <a:buNone/>
              <a:defRPr sz="3400"/>
            </a:lvl4pPr>
            <a:lvl5pPr marL="3108960" indent="0">
              <a:buNone/>
              <a:defRPr sz="3400"/>
            </a:lvl5pPr>
            <a:lvl6pPr marL="3886200" indent="0">
              <a:buNone/>
              <a:defRPr sz="3400"/>
            </a:lvl6pPr>
            <a:lvl7pPr marL="4663440" indent="0">
              <a:buNone/>
              <a:defRPr sz="3400"/>
            </a:lvl7pPr>
            <a:lvl8pPr marL="5440680" indent="0">
              <a:buNone/>
              <a:defRPr sz="3400"/>
            </a:lvl8pPr>
            <a:lvl9pPr marL="6217920" indent="0">
              <a:buNone/>
              <a:defRPr sz="3400"/>
            </a:lvl9pPr>
          </a:lstStyle>
          <a:p>
            <a:r>
              <a:rPr lang="en-US"/>
              <a:t>Click icon to add picture</a:t>
            </a:r>
            <a:endParaRPr lang="en-US" dirty="0"/>
          </a:p>
        </p:txBody>
      </p:sp>
      <p:sp>
        <p:nvSpPr>
          <p:cNvPr id="4" name="Text Placeholder 3"/>
          <p:cNvSpPr>
            <a:spLocks noGrp="1"/>
          </p:cNvSpPr>
          <p:nvPr>
            <p:ph type="body" sz="half" idx="2"/>
          </p:nvPr>
        </p:nvSpPr>
        <p:spPr>
          <a:xfrm>
            <a:off x="1070730" y="8229600"/>
            <a:ext cx="5013603" cy="15246352"/>
          </a:xfrm>
        </p:spPr>
        <p:txBody>
          <a:bodyPr/>
          <a:lstStyle>
            <a:lvl1pPr marL="0" indent="0">
              <a:buNone/>
              <a:defRPr sz="2720"/>
            </a:lvl1pPr>
            <a:lvl2pPr marL="777240" indent="0">
              <a:buNone/>
              <a:defRPr sz="2380"/>
            </a:lvl2pPr>
            <a:lvl3pPr marL="1554480" indent="0">
              <a:buNone/>
              <a:defRPr sz="2040"/>
            </a:lvl3pPr>
            <a:lvl4pPr marL="2331720" indent="0">
              <a:buNone/>
              <a:defRPr sz="1700"/>
            </a:lvl4pPr>
            <a:lvl5pPr marL="3108960" indent="0">
              <a:buNone/>
              <a:defRPr sz="1700"/>
            </a:lvl5pPr>
            <a:lvl6pPr marL="3886200" indent="0">
              <a:buNone/>
              <a:defRPr sz="1700"/>
            </a:lvl6pPr>
            <a:lvl7pPr marL="4663440" indent="0">
              <a:buNone/>
              <a:defRPr sz="1700"/>
            </a:lvl7pPr>
            <a:lvl8pPr marL="5440680" indent="0">
              <a:buNone/>
              <a:defRPr sz="1700"/>
            </a:lvl8pPr>
            <a:lvl9pPr marL="6217920" indent="0">
              <a:buNone/>
              <a:defRPr sz="1700"/>
            </a:lvl9pPr>
          </a:lstStyle>
          <a:p>
            <a:pPr lvl="0"/>
            <a:r>
              <a:rPr lang="en-US"/>
              <a:t>Click to edit Master text styles</a:t>
            </a:r>
          </a:p>
        </p:txBody>
      </p:sp>
      <p:sp>
        <p:nvSpPr>
          <p:cNvPr id="5" name="Date Placeholder 4"/>
          <p:cNvSpPr>
            <a:spLocks noGrp="1"/>
          </p:cNvSpPr>
          <p:nvPr>
            <p:ph type="dt" sz="half" idx="10"/>
          </p:nvPr>
        </p:nvSpPr>
        <p:spPr/>
        <p:txBody>
          <a:bodyPr/>
          <a:lstStyle/>
          <a:p>
            <a:fld id="{D3EC9AD3-23C5-436D-8BD6-D44D871E0F37}" type="datetimeFigureOut">
              <a:rPr lang="en-US" smtClean="0"/>
              <a:t>5/21/2024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BE98-891F-49B5-B6B4-81DF52EE4E04}" type="slidenum">
              <a:rPr lang="en-US" smtClean="0"/>
              <a:t>‹#›</a:t>
            </a:fld>
            <a:endParaRPr lang="en-US"/>
          </a:p>
        </p:txBody>
      </p:sp>
    </p:spTree>
    <p:extLst>
      <p:ext uri="{BB962C8B-B14F-4D97-AF65-F5344CB8AC3E}">
        <p14:creationId xmlns:p14="http://schemas.microsoft.com/office/powerpoint/2010/main" val="1898485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8705" y="1460506"/>
            <a:ext cx="13407390" cy="53022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8705" y="7302500"/>
            <a:ext cx="13407390" cy="174053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8705" y="25425406"/>
            <a:ext cx="3497580" cy="1460500"/>
          </a:xfrm>
          <a:prstGeom prst="rect">
            <a:avLst/>
          </a:prstGeom>
        </p:spPr>
        <p:txBody>
          <a:bodyPr vert="horz" lIns="91440" tIns="45720" rIns="91440" bIns="45720" rtlCol="0" anchor="ctr"/>
          <a:lstStyle>
            <a:lvl1pPr algn="l">
              <a:defRPr sz="2040">
                <a:solidFill>
                  <a:schemeClr val="tx1">
                    <a:tint val="82000"/>
                  </a:schemeClr>
                </a:solidFill>
              </a:defRPr>
            </a:lvl1pPr>
          </a:lstStyle>
          <a:p>
            <a:fld id="{D3EC9AD3-23C5-436D-8BD6-D44D871E0F37}" type="datetimeFigureOut">
              <a:rPr lang="en-US" smtClean="0"/>
              <a:t>5/21/2024</a:t>
            </a:fld>
            <a:endParaRPr lang="en-US"/>
          </a:p>
        </p:txBody>
      </p:sp>
      <p:sp>
        <p:nvSpPr>
          <p:cNvPr id="5" name="Footer Placeholder 4"/>
          <p:cNvSpPr>
            <a:spLocks noGrp="1"/>
          </p:cNvSpPr>
          <p:nvPr>
            <p:ph type="ftr" sz="quarter" idx="3"/>
          </p:nvPr>
        </p:nvSpPr>
        <p:spPr>
          <a:xfrm>
            <a:off x="5149215" y="25425406"/>
            <a:ext cx="5246370" cy="1460500"/>
          </a:xfrm>
          <a:prstGeom prst="rect">
            <a:avLst/>
          </a:prstGeom>
        </p:spPr>
        <p:txBody>
          <a:bodyPr vert="horz" lIns="91440" tIns="45720" rIns="91440" bIns="45720" rtlCol="0" anchor="ctr"/>
          <a:lstStyle>
            <a:lvl1pPr algn="ctr">
              <a:defRPr sz="204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10978515" y="25425406"/>
            <a:ext cx="3497580" cy="1460500"/>
          </a:xfrm>
          <a:prstGeom prst="rect">
            <a:avLst/>
          </a:prstGeom>
        </p:spPr>
        <p:txBody>
          <a:bodyPr vert="horz" lIns="91440" tIns="45720" rIns="91440" bIns="45720" rtlCol="0" anchor="ctr"/>
          <a:lstStyle>
            <a:lvl1pPr algn="r">
              <a:defRPr sz="2040">
                <a:solidFill>
                  <a:schemeClr val="tx1">
                    <a:tint val="82000"/>
                  </a:schemeClr>
                </a:solidFill>
              </a:defRPr>
            </a:lvl1pPr>
          </a:lstStyle>
          <a:p>
            <a:fld id="{9984BE98-891F-49B5-B6B4-81DF52EE4E04}" type="slidenum">
              <a:rPr lang="en-US" smtClean="0"/>
              <a:t>‹#›</a:t>
            </a:fld>
            <a:endParaRPr lang="en-US"/>
          </a:p>
        </p:txBody>
      </p:sp>
    </p:spTree>
    <p:extLst>
      <p:ext uri="{BB962C8B-B14F-4D97-AF65-F5344CB8AC3E}">
        <p14:creationId xmlns:p14="http://schemas.microsoft.com/office/powerpoint/2010/main" val="28168503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554480" rtl="0" eaLnBrk="1" latinLnBrk="0" hangingPunct="1">
        <a:lnSpc>
          <a:spcPct val="90000"/>
        </a:lnSpc>
        <a:spcBef>
          <a:spcPct val="0"/>
        </a:spcBef>
        <a:buNone/>
        <a:defRPr sz="7480" kern="1200">
          <a:solidFill>
            <a:schemeClr val="tx1"/>
          </a:solidFill>
          <a:latin typeface="+mj-lt"/>
          <a:ea typeface="+mj-ea"/>
          <a:cs typeface="+mj-cs"/>
        </a:defRPr>
      </a:lvl1pPr>
    </p:titleStyle>
    <p:bodyStyle>
      <a:lvl1pPr marL="388620" indent="-388620" algn="l" defTabSz="1554480" rtl="0" eaLnBrk="1" latinLnBrk="0" hangingPunct="1">
        <a:lnSpc>
          <a:spcPct val="90000"/>
        </a:lnSpc>
        <a:spcBef>
          <a:spcPts val="1700"/>
        </a:spcBef>
        <a:buFont typeface="Arial" panose="020B0604020202020204" pitchFamily="34" charset="0"/>
        <a:buChar char="•"/>
        <a:defRPr sz="4760" kern="1200">
          <a:solidFill>
            <a:schemeClr val="tx1"/>
          </a:solidFill>
          <a:latin typeface="+mn-lt"/>
          <a:ea typeface="+mn-ea"/>
          <a:cs typeface="+mn-cs"/>
        </a:defRPr>
      </a:lvl1pPr>
      <a:lvl2pPr marL="1165860" indent="-388620" algn="l" defTabSz="1554480" rtl="0" eaLnBrk="1" latinLnBrk="0" hangingPunct="1">
        <a:lnSpc>
          <a:spcPct val="90000"/>
        </a:lnSpc>
        <a:spcBef>
          <a:spcPts val="850"/>
        </a:spcBef>
        <a:buFont typeface="Arial" panose="020B0604020202020204" pitchFamily="34" charset="0"/>
        <a:buChar char="•"/>
        <a:defRPr sz="4080" kern="1200">
          <a:solidFill>
            <a:schemeClr val="tx1"/>
          </a:solidFill>
          <a:latin typeface="+mn-lt"/>
          <a:ea typeface="+mn-ea"/>
          <a:cs typeface="+mn-cs"/>
        </a:defRPr>
      </a:lvl2pPr>
      <a:lvl3pPr marL="1943100" indent="-388620" algn="l" defTabSz="1554480" rtl="0" eaLnBrk="1" latinLnBrk="0" hangingPunct="1">
        <a:lnSpc>
          <a:spcPct val="90000"/>
        </a:lnSpc>
        <a:spcBef>
          <a:spcPts val="850"/>
        </a:spcBef>
        <a:buFont typeface="Arial" panose="020B0604020202020204" pitchFamily="34" charset="0"/>
        <a:buChar char="•"/>
        <a:defRPr sz="3400" kern="1200">
          <a:solidFill>
            <a:schemeClr val="tx1"/>
          </a:solidFill>
          <a:latin typeface="+mn-lt"/>
          <a:ea typeface="+mn-ea"/>
          <a:cs typeface="+mn-cs"/>
        </a:defRPr>
      </a:lvl3pPr>
      <a:lvl4pPr marL="2720340" indent="-388620" algn="l" defTabSz="1554480" rtl="0" eaLnBrk="1" latinLnBrk="0" hangingPunct="1">
        <a:lnSpc>
          <a:spcPct val="90000"/>
        </a:lnSpc>
        <a:spcBef>
          <a:spcPts val="850"/>
        </a:spcBef>
        <a:buFont typeface="Arial" panose="020B0604020202020204" pitchFamily="34" charset="0"/>
        <a:buChar char="•"/>
        <a:defRPr sz="3060" kern="1200">
          <a:solidFill>
            <a:schemeClr val="tx1"/>
          </a:solidFill>
          <a:latin typeface="+mn-lt"/>
          <a:ea typeface="+mn-ea"/>
          <a:cs typeface="+mn-cs"/>
        </a:defRPr>
      </a:lvl4pPr>
      <a:lvl5pPr marL="3497580" indent="-388620" algn="l" defTabSz="1554480" rtl="0" eaLnBrk="1" latinLnBrk="0" hangingPunct="1">
        <a:lnSpc>
          <a:spcPct val="90000"/>
        </a:lnSpc>
        <a:spcBef>
          <a:spcPts val="850"/>
        </a:spcBef>
        <a:buFont typeface="Arial" panose="020B0604020202020204" pitchFamily="34" charset="0"/>
        <a:buChar char="•"/>
        <a:defRPr sz="3060" kern="1200">
          <a:solidFill>
            <a:schemeClr val="tx1"/>
          </a:solidFill>
          <a:latin typeface="+mn-lt"/>
          <a:ea typeface="+mn-ea"/>
          <a:cs typeface="+mn-cs"/>
        </a:defRPr>
      </a:lvl5pPr>
      <a:lvl6pPr marL="4274820" indent="-388620" algn="l" defTabSz="1554480" rtl="0" eaLnBrk="1" latinLnBrk="0" hangingPunct="1">
        <a:lnSpc>
          <a:spcPct val="90000"/>
        </a:lnSpc>
        <a:spcBef>
          <a:spcPts val="850"/>
        </a:spcBef>
        <a:buFont typeface="Arial" panose="020B0604020202020204" pitchFamily="34" charset="0"/>
        <a:buChar char="•"/>
        <a:defRPr sz="3060" kern="1200">
          <a:solidFill>
            <a:schemeClr val="tx1"/>
          </a:solidFill>
          <a:latin typeface="+mn-lt"/>
          <a:ea typeface="+mn-ea"/>
          <a:cs typeface="+mn-cs"/>
        </a:defRPr>
      </a:lvl6pPr>
      <a:lvl7pPr marL="5052060" indent="-388620" algn="l" defTabSz="1554480" rtl="0" eaLnBrk="1" latinLnBrk="0" hangingPunct="1">
        <a:lnSpc>
          <a:spcPct val="90000"/>
        </a:lnSpc>
        <a:spcBef>
          <a:spcPts val="850"/>
        </a:spcBef>
        <a:buFont typeface="Arial" panose="020B0604020202020204" pitchFamily="34" charset="0"/>
        <a:buChar char="•"/>
        <a:defRPr sz="3060" kern="1200">
          <a:solidFill>
            <a:schemeClr val="tx1"/>
          </a:solidFill>
          <a:latin typeface="+mn-lt"/>
          <a:ea typeface="+mn-ea"/>
          <a:cs typeface="+mn-cs"/>
        </a:defRPr>
      </a:lvl7pPr>
      <a:lvl8pPr marL="5829300" indent="-388620" algn="l" defTabSz="1554480" rtl="0" eaLnBrk="1" latinLnBrk="0" hangingPunct="1">
        <a:lnSpc>
          <a:spcPct val="90000"/>
        </a:lnSpc>
        <a:spcBef>
          <a:spcPts val="850"/>
        </a:spcBef>
        <a:buFont typeface="Arial" panose="020B0604020202020204" pitchFamily="34" charset="0"/>
        <a:buChar char="•"/>
        <a:defRPr sz="3060" kern="1200">
          <a:solidFill>
            <a:schemeClr val="tx1"/>
          </a:solidFill>
          <a:latin typeface="+mn-lt"/>
          <a:ea typeface="+mn-ea"/>
          <a:cs typeface="+mn-cs"/>
        </a:defRPr>
      </a:lvl8pPr>
      <a:lvl9pPr marL="6606540" indent="-388620" algn="l" defTabSz="1554480" rtl="0" eaLnBrk="1" latinLnBrk="0" hangingPunct="1">
        <a:lnSpc>
          <a:spcPct val="90000"/>
        </a:lnSpc>
        <a:spcBef>
          <a:spcPts val="850"/>
        </a:spcBef>
        <a:buFont typeface="Arial" panose="020B0604020202020204" pitchFamily="34" charset="0"/>
        <a:buChar char="•"/>
        <a:defRPr sz="3060" kern="1200">
          <a:solidFill>
            <a:schemeClr val="tx1"/>
          </a:solidFill>
          <a:latin typeface="+mn-lt"/>
          <a:ea typeface="+mn-ea"/>
          <a:cs typeface="+mn-cs"/>
        </a:defRPr>
      </a:lvl9pPr>
    </p:bodyStyle>
    <p:otherStyle>
      <a:defPPr>
        <a:defRPr lang="en-US"/>
      </a:defPPr>
      <a:lvl1pPr marL="0" algn="l" defTabSz="1554480" rtl="0" eaLnBrk="1" latinLnBrk="0" hangingPunct="1">
        <a:defRPr sz="3060" kern="1200">
          <a:solidFill>
            <a:schemeClr val="tx1"/>
          </a:solidFill>
          <a:latin typeface="+mn-lt"/>
          <a:ea typeface="+mn-ea"/>
          <a:cs typeface="+mn-cs"/>
        </a:defRPr>
      </a:lvl1pPr>
      <a:lvl2pPr marL="777240" algn="l" defTabSz="1554480" rtl="0" eaLnBrk="1" latinLnBrk="0" hangingPunct="1">
        <a:defRPr sz="3060" kern="1200">
          <a:solidFill>
            <a:schemeClr val="tx1"/>
          </a:solidFill>
          <a:latin typeface="+mn-lt"/>
          <a:ea typeface="+mn-ea"/>
          <a:cs typeface="+mn-cs"/>
        </a:defRPr>
      </a:lvl2pPr>
      <a:lvl3pPr marL="1554480" algn="l" defTabSz="1554480" rtl="0" eaLnBrk="1" latinLnBrk="0" hangingPunct="1">
        <a:defRPr sz="3060" kern="1200">
          <a:solidFill>
            <a:schemeClr val="tx1"/>
          </a:solidFill>
          <a:latin typeface="+mn-lt"/>
          <a:ea typeface="+mn-ea"/>
          <a:cs typeface="+mn-cs"/>
        </a:defRPr>
      </a:lvl3pPr>
      <a:lvl4pPr marL="2331720" algn="l" defTabSz="1554480" rtl="0" eaLnBrk="1" latinLnBrk="0" hangingPunct="1">
        <a:defRPr sz="3060" kern="1200">
          <a:solidFill>
            <a:schemeClr val="tx1"/>
          </a:solidFill>
          <a:latin typeface="+mn-lt"/>
          <a:ea typeface="+mn-ea"/>
          <a:cs typeface="+mn-cs"/>
        </a:defRPr>
      </a:lvl4pPr>
      <a:lvl5pPr marL="3108960" algn="l" defTabSz="1554480" rtl="0" eaLnBrk="1" latinLnBrk="0" hangingPunct="1">
        <a:defRPr sz="3060" kern="1200">
          <a:solidFill>
            <a:schemeClr val="tx1"/>
          </a:solidFill>
          <a:latin typeface="+mn-lt"/>
          <a:ea typeface="+mn-ea"/>
          <a:cs typeface="+mn-cs"/>
        </a:defRPr>
      </a:lvl5pPr>
      <a:lvl6pPr marL="3886200" algn="l" defTabSz="1554480" rtl="0" eaLnBrk="1" latinLnBrk="0" hangingPunct="1">
        <a:defRPr sz="3060" kern="1200">
          <a:solidFill>
            <a:schemeClr val="tx1"/>
          </a:solidFill>
          <a:latin typeface="+mn-lt"/>
          <a:ea typeface="+mn-ea"/>
          <a:cs typeface="+mn-cs"/>
        </a:defRPr>
      </a:lvl6pPr>
      <a:lvl7pPr marL="4663440" algn="l" defTabSz="1554480" rtl="0" eaLnBrk="1" latinLnBrk="0" hangingPunct="1">
        <a:defRPr sz="3060" kern="1200">
          <a:solidFill>
            <a:schemeClr val="tx1"/>
          </a:solidFill>
          <a:latin typeface="+mn-lt"/>
          <a:ea typeface="+mn-ea"/>
          <a:cs typeface="+mn-cs"/>
        </a:defRPr>
      </a:lvl7pPr>
      <a:lvl8pPr marL="5440680" algn="l" defTabSz="1554480" rtl="0" eaLnBrk="1" latinLnBrk="0" hangingPunct="1">
        <a:defRPr sz="3060" kern="1200">
          <a:solidFill>
            <a:schemeClr val="tx1"/>
          </a:solidFill>
          <a:latin typeface="+mn-lt"/>
          <a:ea typeface="+mn-ea"/>
          <a:cs typeface="+mn-cs"/>
        </a:defRPr>
      </a:lvl8pPr>
      <a:lvl9pPr marL="6217920" algn="l" defTabSz="1554480" rtl="0" eaLnBrk="1" latinLnBrk="0" hangingPunct="1">
        <a:defRPr sz="30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46C13-31F7-AEC3-C4E4-410EAEC12DDD}"/>
              </a:ext>
            </a:extLst>
          </p:cNvPr>
          <p:cNvSpPr>
            <a:spLocks noGrp="1"/>
          </p:cNvSpPr>
          <p:nvPr>
            <p:ph type="ctrTitle"/>
          </p:nvPr>
        </p:nvSpPr>
        <p:spPr>
          <a:xfrm>
            <a:off x="1165860" y="757382"/>
            <a:ext cx="13213080" cy="1366008"/>
          </a:xfrm>
        </p:spPr>
        <p:txBody>
          <a:bodyPr>
            <a:normAutofit fontScale="90000"/>
          </a:bodyPr>
          <a:lstStyle/>
          <a:p>
            <a:r>
              <a:rPr lang="en-US" dirty="0"/>
              <a:t>EXTRA FIGURES</a:t>
            </a:r>
          </a:p>
        </p:txBody>
      </p:sp>
      <p:sp>
        <p:nvSpPr>
          <p:cNvPr id="3" name="Subtitle 2">
            <a:extLst>
              <a:ext uri="{FF2B5EF4-FFF2-40B4-BE49-F238E27FC236}">
                <a16:creationId xmlns:a16="http://schemas.microsoft.com/office/drawing/2014/main" id="{F49B1193-2EA6-A04D-02EE-2E0A0B52301E}"/>
              </a:ext>
            </a:extLst>
          </p:cNvPr>
          <p:cNvSpPr>
            <a:spLocks noGrp="1"/>
          </p:cNvSpPr>
          <p:nvPr>
            <p:ph type="subTitle" idx="1"/>
          </p:nvPr>
        </p:nvSpPr>
        <p:spPr>
          <a:xfrm>
            <a:off x="1879600" y="2123390"/>
            <a:ext cx="12168909" cy="1366008"/>
          </a:xfrm>
        </p:spPr>
        <p:txBody>
          <a:bodyPr>
            <a:noAutofit/>
          </a:bodyPr>
          <a:lstStyle/>
          <a:p>
            <a:r>
              <a:rPr lang="en-US" sz="2400" dirty="0"/>
              <a:t>TWO EXTRA FIGURES NOT INCLUDED IN THE POSTER. THE FOCAL MECHANISMS FOR MONORE AND SNOQUALMIE QUAKE GENERAL AREAS AND MADE AFTER FINAL PLOT OF THE POSTER. NOTE THAT THE AREAS FOR THE FOCAL MECHMISMS FOR BOTH QUAKE AREAS ARE BROAD AND LIKELY INCLUDE QUAKES OUTSIDE OF THE TOKUL CREEK, CHERRY CREEK AND MORNOE FAULTS </a:t>
            </a:r>
          </a:p>
        </p:txBody>
      </p:sp>
      <p:pic>
        <p:nvPicPr>
          <p:cNvPr id="5" name="Picture 4" descr="A close-up of a map&#10;&#10;Description automatically generated">
            <a:extLst>
              <a:ext uri="{FF2B5EF4-FFF2-40B4-BE49-F238E27FC236}">
                <a16:creationId xmlns:a16="http://schemas.microsoft.com/office/drawing/2014/main" id="{D2129CB1-D135-0BEC-9509-155E37CB0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890" y="5644883"/>
            <a:ext cx="14531020" cy="7946194"/>
          </a:xfrm>
          <a:prstGeom prst="rect">
            <a:avLst/>
          </a:prstGeom>
        </p:spPr>
      </p:pic>
      <p:pic>
        <p:nvPicPr>
          <p:cNvPr id="7" name="Picture 6" descr="A map of a mountain range&#10;&#10;Description automatically generated">
            <a:extLst>
              <a:ext uri="{FF2B5EF4-FFF2-40B4-BE49-F238E27FC236}">
                <a16:creationId xmlns:a16="http://schemas.microsoft.com/office/drawing/2014/main" id="{8FA829A3-0AEA-0A51-84C8-F687547EA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742" y="16633216"/>
            <a:ext cx="14704162" cy="8184392"/>
          </a:xfrm>
          <a:prstGeom prst="rect">
            <a:avLst/>
          </a:prstGeom>
        </p:spPr>
      </p:pic>
      <p:sp>
        <p:nvSpPr>
          <p:cNvPr id="8" name="TextBox 7">
            <a:extLst>
              <a:ext uri="{FF2B5EF4-FFF2-40B4-BE49-F238E27FC236}">
                <a16:creationId xmlns:a16="http://schemas.microsoft.com/office/drawing/2014/main" id="{ED1DA43A-47BA-FA7E-A9ED-5570BDBF390A}"/>
              </a:ext>
            </a:extLst>
          </p:cNvPr>
          <p:cNvSpPr txBox="1"/>
          <p:nvPr/>
        </p:nvSpPr>
        <p:spPr>
          <a:xfrm>
            <a:off x="3714434" y="4722499"/>
            <a:ext cx="7569636" cy="646331"/>
          </a:xfrm>
          <a:prstGeom prst="rect">
            <a:avLst/>
          </a:prstGeom>
          <a:noFill/>
        </p:spPr>
        <p:txBody>
          <a:bodyPr wrap="none" rtlCol="0">
            <a:spAutoFit/>
          </a:bodyPr>
          <a:lstStyle/>
          <a:p>
            <a:r>
              <a:rPr lang="en-US" sz="3600" dirty="0"/>
              <a:t>CARNATION AREA ADDITIONAL DATA</a:t>
            </a:r>
          </a:p>
        </p:txBody>
      </p:sp>
      <p:sp>
        <p:nvSpPr>
          <p:cNvPr id="10" name="TextBox 9">
            <a:extLst>
              <a:ext uri="{FF2B5EF4-FFF2-40B4-BE49-F238E27FC236}">
                <a16:creationId xmlns:a16="http://schemas.microsoft.com/office/drawing/2014/main" id="{DF848515-EE1C-FF73-B810-89C3446D86F0}"/>
              </a:ext>
            </a:extLst>
          </p:cNvPr>
          <p:cNvSpPr txBox="1"/>
          <p:nvPr/>
        </p:nvSpPr>
        <p:spPr>
          <a:xfrm flipH="1">
            <a:off x="3916793" y="15250173"/>
            <a:ext cx="7338060" cy="646331"/>
          </a:xfrm>
          <a:prstGeom prst="rect">
            <a:avLst/>
          </a:prstGeom>
          <a:noFill/>
        </p:spPr>
        <p:txBody>
          <a:bodyPr wrap="square" rtlCol="0">
            <a:spAutoFit/>
          </a:bodyPr>
          <a:lstStyle/>
          <a:p>
            <a:r>
              <a:rPr lang="en-US" sz="3600" dirty="0"/>
              <a:t>MONROE AREA ADDITIONAL DATA</a:t>
            </a:r>
          </a:p>
        </p:txBody>
      </p:sp>
    </p:spTree>
    <p:extLst>
      <p:ext uri="{BB962C8B-B14F-4D97-AF65-F5344CB8AC3E}">
        <p14:creationId xmlns:p14="http://schemas.microsoft.com/office/powerpoint/2010/main" val="38992018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11</TotalTime>
  <Words>67</Words>
  <Application>Microsoft Office PowerPoint</Application>
  <PresentationFormat>Custom</PresentationFormat>
  <Paragraphs>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Aptos Display</vt:lpstr>
      <vt:lpstr>Arial</vt:lpstr>
      <vt:lpstr>Office Theme</vt:lpstr>
      <vt:lpstr>EXTRA FIGURES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EXTRA FIGURES</dc:title>
  <dc:creator>Joe Dragovich</dc:creator>
  <cp:lastModifiedBy>Joe Dragovich</cp:lastModifiedBy>
  <cp:revision>1</cp:revision>
  <dcterms:created xsi:type="dcterms:W3CDTF">2024-05-21T15:35:26Z</dcterms:created>
  <dcterms:modified xsi:type="dcterms:W3CDTF">2024-05-21T15:46:59Z</dcterms:modified>
</cp:coreProperties>
</file>