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handoutMasterIdLst>
    <p:handoutMasterId r:id="rId7"/>
  </p:handoutMasterIdLst>
  <p:sldIdLst>
    <p:sldId id="256" r:id="rId5"/>
  </p:sldIdLst>
  <p:sldSz cx="43891200" cy="36576000"/>
  <p:notesSz cx="9283700" cy="69977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520" userDrawn="1">
          <p15:clr>
            <a:srgbClr val="A4A3A4"/>
          </p15:clr>
        </p15:guide>
        <p15:guide id="2"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926408"/>
    <a:srgbClr val="F2A60E"/>
    <a:srgbClr val="FF9900"/>
    <a:srgbClr val="00D05E"/>
    <a:srgbClr val="FFFFFF"/>
    <a:srgbClr val="00FF00"/>
    <a:srgbClr val="99FF99"/>
    <a:srgbClr val="CCFFCC"/>
    <a:srgbClr val="01FF7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650B29-CE9A-4387-AE0B-16F4889E49AF}" v="36" dt="2024-03-10T00:07:16.1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033" autoAdjust="0"/>
  </p:normalViewPr>
  <p:slideViewPr>
    <p:cSldViewPr snapToGrid="0">
      <p:cViewPr>
        <p:scale>
          <a:sx n="30" d="100"/>
          <a:sy n="30" d="100"/>
        </p:scale>
        <p:origin x="-2448" y="-3660"/>
      </p:cViewPr>
      <p:guideLst>
        <p:guide orient="horz" pos="11520"/>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S::urn:spo:anon#29950d327ee13b885ac1bc829554deb94043027ce3da5e08c418fee152df02a8::" providerId="AD" clId="Web-{DB2C554E-4B73-499C-88B1-E61303944E2D}"/>
    <pc:docChg chg="modSld">
      <pc:chgData name="Guest User" userId="S::urn:spo:anon#29950d327ee13b885ac1bc829554deb94043027ce3da5e08c418fee152df02a8::" providerId="AD" clId="Web-{DB2C554E-4B73-499C-88B1-E61303944E2D}" dt="2023-03-27T19:02:15.799" v="1" actId="1076"/>
      <pc:docMkLst>
        <pc:docMk/>
      </pc:docMkLst>
      <pc:sldChg chg="modSp">
        <pc:chgData name="Guest User" userId="S::urn:spo:anon#29950d327ee13b885ac1bc829554deb94043027ce3da5e08c418fee152df02a8::" providerId="AD" clId="Web-{DB2C554E-4B73-499C-88B1-E61303944E2D}" dt="2023-03-27T19:02:15.799" v="1" actId="1076"/>
        <pc:sldMkLst>
          <pc:docMk/>
          <pc:sldMk cId="0" sldId="256"/>
        </pc:sldMkLst>
        <pc:spChg chg="mod">
          <ac:chgData name="Guest User" userId="S::urn:spo:anon#29950d327ee13b885ac1bc829554deb94043027ce3da5e08c418fee152df02a8::" providerId="AD" clId="Web-{DB2C554E-4B73-499C-88B1-E61303944E2D}" dt="2023-03-27T19:02:15.799" v="1" actId="1076"/>
          <ac:spMkLst>
            <pc:docMk/>
            <pc:sldMk cId="0" sldId="256"/>
            <ac:spMk id="4099" creationId="{8BBDD334-0244-49FE-B95F-F1345D7BAB11}"/>
          </ac:spMkLst>
        </pc:spChg>
      </pc:sldChg>
    </pc:docChg>
  </pc:docChgLst>
  <pc:docChgLst>
    <pc:chgData name="Guest User" userId="S::urn:spo:anon#29950d327ee13b885ac1bc829554deb94043027ce3da5e08c418fee152df02a8::" providerId="AD" clId="Web-{6BF7720C-5265-AC8E-29FC-04CE5B32753D}"/>
    <pc:docChg chg="modSld">
      <pc:chgData name="Guest User" userId="S::urn:spo:anon#29950d327ee13b885ac1bc829554deb94043027ce3da5e08c418fee152df02a8::" providerId="AD" clId="Web-{6BF7720C-5265-AC8E-29FC-04CE5B32753D}" dt="2023-03-27T19:33:00.240" v="1" actId="20577"/>
      <pc:docMkLst>
        <pc:docMk/>
      </pc:docMkLst>
      <pc:sldChg chg="modSp">
        <pc:chgData name="Guest User" userId="S::urn:spo:anon#29950d327ee13b885ac1bc829554deb94043027ce3da5e08c418fee152df02a8::" providerId="AD" clId="Web-{6BF7720C-5265-AC8E-29FC-04CE5B32753D}" dt="2023-03-27T19:33:00.240" v="1" actId="20577"/>
        <pc:sldMkLst>
          <pc:docMk/>
          <pc:sldMk cId="0" sldId="256"/>
        </pc:sldMkLst>
        <pc:spChg chg="mod">
          <ac:chgData name="Guest User" userId="S::urn:spo:anon#29950d327ee13b885ac1bc829554deb94043027ce3da5e08c418fee152df02a8::" providerId="AD" clId="Web-{6BF7720C-5265-AC8E-29FC-04CE5B32753D}" dt="2023-03-27T19:33:00.240" v="1" actId="20577"/>
          <ac:spMkLst>
            <pc:docMk/>
            <pc:sldMk cId="0" sldId="256"/>
            <ac:spMk id="4098" creationId="{0F8E1921-BAD7-4492-8CA9-260A76AD5B1F}"/>
          </ac:spMkLst>
        </pc:spChg>
      </pc:sldChg>
    </pc:docChg>
  </pc:docChgLst>
  <pc:docChgLst>
    <pc:chgData name="Guest User" userId="S::urn:spo:anon#29950d327ee13b885ac1bc829554deb94043027ce3da5e08c418fee152df02a8::" providerId="AD" clId="Web-{F129C86D-3CBD-4F6D-B5C8-110823BBE455}"/>
    <pc:docChg chg="modSld">
      <pc:chgData name="Guest User" userId="S::urn:spo:anon#29950d327ee13b885ac1bc829554deb94043027ce3da5e08c418fee152df02a8::" providerId="AD" clId="Web-{F129C86D-3CBD-4F6D-B5C8-110823BBE455}" dt="2023-04-24T19:37:59.681" v="1251" actId="20577"/>
      <pc:docMkLst>
        <pc:docMk/>
      </pc:docMkLst>
      <pc:sldChg chg="modSp">
        <pc:chgData name="Guest User" userId="S::urn:spo:anon#29950d327ee13b885ac1bc829554deb94043027ce3da5e08c418fee152df02a8::" providerId="AD" clId="Web-{F129C86D-3CBD-4F6D-B5C8-110823BBE455}" dt="2023-04-24T19:37:59.681" v="1251" actId="20577"/>
        <pc:sldMkLst>
          <pc:docMk/>
          <pc:sldMk cId="0" sldId="256"/>
        </pc:sldMkLst>
        <pc:spChg chg="mod">
          <ac:chgData name="Guest User" userId="S::urn:spo:anon#29950d327ee13b885ac1bc829554deb94043027ce3da5e08c418fee152df02a8::" providerId="AD" clId="Web-{F129C86D-3CBD-4F6D-B5C8-110823BBE455}" dt="2023-04-24T19:22:55.999" v="758" actId="20577"/>
          <ac:spMkLst>
            <pc:docMk/>
            <pc:sldMk cId="0" sldId="256"/>
            <ac:spMk id="3" creationId="{4E041099-0032-1489-AEE0-9A1E11754858}"/>
          </ac:spMkLst>
        </pc:spChg>
        <pc:spChg chg="mod">
          <ac:chgData name="Guest User" userId="S::urn:spo:anon#29950d327ee13b885ac1bc829554deb94043027ce3da5e08c418fee152df02a8::" providerId="AD" clId="Web-{F129C86D-3CBD-4F6D-B5C8-110823BBE455}" dt="2023-04-24T19:01:16.571" v="194" actId="20577"/>
          <ac:spMkLst>
            <pc:docMk/>
            <pc:sldMk cId="0" sldId="256"/>
            <ac:spMk id="9" creationId="{A1304ADF-9884-44DF-952B-C9A1A694FE26}"/>
          </ac:spMkLst>
        </pc:spChg>
        <pc:spChg chg="mod">
          <ac:chgData name="Guest User" userId="S::urn:spo:anon#29950d327ee13b885ac1bc829554deb94043027ce3da5e08c418fee152df02a8::" providerId="AD" clId="Web-{F129C86D-3CBD-4F6D-B5C8-110823BBE455}" dt="2023-04-24T19:21:24.621" v="739" actId="14100"/>
          <ac:spMkLst>
            <pc:docMk/>
            <pc:sldMk cId="0" sldId="256"/>
            <ac:spMk id="10" creationId="{667F18F6-2F0D-4ED8-BFA5-E5079F692624}"/>
          </ac:spMkLst>
        </pc:spChg>
        <pc:spChg chg="mod">
          <ac:chgData name="Guest User" userId="S::urn:spo:anon#29950d327ee13b885ac1bc829554deb94043027ce3da5e08c418fee152df02a8::" providerId="AD" clId="Web-{F129C86D-3CBD-4F6D-B5C8-110823BBE455}" dt="2023-04-24T19:37:59.681" v="1251" actId="20577"/>
          <ac:spMkLst>
            <pc:docMk/>
            <pc:sldMk cId="0" sldId="256"/>
            <ac:spMk id="19" creationId="{B4480FAD-CE62-49F6-B61C-4E83AD8639EC}"/>
          </ac:spMkLst>
        </pc:spChg>
        <pc:spChg chg="mod">
          <ac:chgData name="Guest User" userId="S::urn:spo:anon#29950d327ee13b885ac1bc829554deb94043027ce3da5e08c418fee152df02a8::" providerId="AD" clId="Web-{F129C86D-3CBD-4F6D-B5C8-110823BBE455}" dt="2023-04-24T19:21:48.200" v="746" actId="1076"/>
          <ac:spMkLst>
            <pc:docMk/>
            <pc:sldMk cId="0" sldId="256"/>
            <ac:spMk id="31" creationId="{F8074A7C-CA81-44FB-8AD4-AC18C2347BD5}"/>
          </ac:spMkLst>
        </pc:spChg>
        <pc:spChg chg="mod">
          <ac:chgData name="Guest User" userId="S::urn:spo:anon#29950d327ee13b885ac1bc829554deb94043027ce3da5e08c418fee152df02a8::" providerId="AD" clId="Web-{F129C86D-3CBD-4F6D-B5C8-110823BBE455}" dt="2023-04-24T19:21:55.388" v="748" actId="1076"/>
          <ac:spMkLst>
            <pc:docMk/>
            <pc:sldMk cId="0" sldId="256"/>
            <ac:spMk id="55" creationId="{236110F5-3872-514A-537D-6037798BD49C}"/>
          </ac:spMkLst>
        </pc:spChg>
        <pc:spChg chg="mod">
          <ac:chgData name="Guest User" userId="S::urn:spo:anon#29950d327ee13b885ac1bc829554deb94043027ce3da5e08c418fee152df02a8::" providerId="AD" clId="Web-{F129C86D-3CBD-4F6D-B5C8-110823BBE455}" dt="2023-04-24T19:22:28.545" v="754" actId="1076"/>
          <ac:spMkLst>
            <pc:docMk/>
            <pc:sldMk cId="0" sldId="256"/>
            <ac:spMk id="62" creationId="{F4EE5EAA-765E-B85A-2FDA-54890D6AF8D9}"/>
          </ac:spMkLst>
        </pc:spChg>
        <pc:spChg chg="mod">
          <ac:chgData name="Guest User" userId="S::urn:spo:anon#29950d327ee13b885ac1bc829554deb94043027ce3da5e08c418fee152df02a8::" providerId="AD" clId="Web-{F129C86D-3CBD-4F6D-B5C8-110823BBE455}" dt="2023-04-24T19:00:43.664" v="184" actId="20577"/>
          <ac:spMkLst>
            <pc:docMk/>
            <pc:sldMk cId="0" sldId="256"/>
            <ac:spMk id="4098" creationId="{0F8E1921-BAD7-4492-8CA9-260A76AD5B1F}"/>
          </ac:spMkLst>
        </pc:spChg>
        <pc:spChg chg="mod">
          <ac:chgData name="Guest User" userId="S::urn:spo:anon#29950d327ee13b885ac1bc829554deb94043027ce3da5e08c418fee152df02a8::" providerId="AD" clId="Web-{F129C86D-3CBD-4F6D-B5C8-110823BBE455}" dt="2023-04-24T19:21:08.105" v="736" actId="14100"/>
          <ac:spMkLst>
            <pc:docMk/>
            <pc:sldMk cId="0" sldId="256"/>
            <ac:spMk id="4103" creationId="{36350532-F9E4-45EF-A355-42080C6458FA}"/>
          </ac:spMkLst>
        </pc:spChg>
        <pc:spChg chg="mod">
          <ac:chgData name="Guest User" userId="S::urn:spo:anon#29950d327ee13b885ac1bc829554deb94043027ce3da5e08c418fee152df02a8::" providerId="AD" clId="Web-{F129C86D-3CBD-4F6D-B5C8-110823BBE455}" dt="2023-04-24T19:20:56.230" v="734" actId="14100"/>
          <ac:spMkLst>
            <pc:docMk/>
            <pc:sldMk cId="0" sldId="256"/>
            <ac:spMk id="4104" creationId="{CA2267B4-F081-40B2-97BD-456DA575A146}"/>
          </ac:spMkLst>
        </pc:spChg>
        <pc:spChg chg="mod">
          <ac:chgData name="Guest User" userId="S::urn:spo:anon#29950d327ee13b885ac1bc829554deb94043027ce3da5e08c418fee152df02a8::" providerId="AD" clId="Web-{F129C86D-3CBD-4F6D-B5C8-110823BBE455}" dt="2023-04-24T19:22:11.638" v="751" actId="1076"/>
          <ac:spMkLst>
            <pc:docMk/>
            <pc:sldMk cId="0" sldId="256"/>
            <ac:spMk id="4125" creationId="{6147B200-4CA2-493F-B259-82C397C326BF}"/>
          </ac:spMkLst>
        </pc:spChg>
        <pc:picChg chg="mod">
          <ac:chgData name="Guest User" userId="S::urn:spo:anon#29950d327ee13b885ac1bc829554deb94043027ce3da5e08c418fee152df02a8::" providerId="AD" clId="Web-{F129C86D-3CBD-4F6D-B5C8-110823BBE455}" dt="2023-04-24T19:22:16.576" v="752" actId="1076"/>
          <ac:picMkLst>
            <pc:docMk/>
            <pc:sldMk cId="0" sldId="256"/>
            <ac:picMk id="21" creationId="{632F9FF5-E927-40A6-CB48-A082330B4C1A}"/>
          </ac:picMkLst>
        </pc:picChg>
        <pc:picChg chg="mod">
          <ac:chgData name="Guest User" userId="S::urn:spo:anon#29950d327ee13b885ac1bc829554deb94043027ce3da5e08c418fee152df02a8::" providerId="AD" clId="Web-{F129C86D-3CBD-4F6D-B5C8-110823BBE455}" dt="2023-04-24T19:21:51.278" v="747" actId="1076"/>
          <ac:picMkLst>
            <pc:docMk/>
            <pc:sldMk cId="0" sldId="256"/>
            <ac:picMk id="24" creationId="{D9CBF10F-0E21-9654-F14D-32102D3ACEA3}"/>
          </ac:picMkLst>
        </pc:picChg>
        <pc:picChg chg="mod">
          <ac:chgData name="Guest User" userId="S::urn:spo:anon#29950d327ee13b885ac1bc829554deb94043027ce3da5e08c418fee152df02a8::" providerId="AD" clId="Web-{F129C86D-3CBD-4F6D-B5C8-110823BBE455}" dt="2023-04-24T19:21:34.856" v="741" actId="1076"/>
          <ac:picMkLst>
            <pc:docMk/>
            <pc:sldMk cId="0" sldId="256"/>
            <ac:picMk id="51" creationId="{1677CE44-CDD4-2F36-07EF-2D4515FC750A}"/>
          </ac:picMkLst>
        </pc:picChg>
        <pc:picChg chg="mod">
          <ac:chgData name="Guest User" userId="S::urn:spo:anon#29950d327ee13b885ac1bc829554deb94043027ce3da5e08c418fee152df02a8::" providerId="AD" clId="Web-{F129C86D-3CBD-4F6D-B5C8-110823BBE455}" dt="2023-04-24T19:22:19.623" v="753" actId="1076"/>
          <ac:picMkLst>
            <pc:docMk/>
            <pc:sldMk cId="0" sldId="256"/>
            <ac:picMk id="61" creationId="{9257916D-7F90-64EF-F384-DE4000979BDF}"/>
          </ac:picMkLst>
        </pc:picChg>
      </pc:sldChg>
    </pc:docChg>
  </pc:docChgLst>
  <pc:docChgLst>
    <pc:chgData name="Edwards, Aaron" userId="5b2de0bb-1591-4c6b-ab0c-292ff59b4f54" providerId="ADAL" clId="{272D1A21-C375-4BAF-AB98-0D0270A3091F}"/>
    <pc:docChg chg="modSld">
      <pc:chgData name="Edwards, Aaron" userId="5b2de0bb-1591-4c6b-ab0c-292ff59b4f54" providerId="ADAL" clId="{272D1A21-C375-4BAF-AB98-0D0270A3091F}" dt="2023-08-19T13:18:51.044" v="1" actId="1036"/>
      <pc:docMkLst>
        <pc:docMk/>
      </pc:docMkLst>
      <pc:sldChg chg="modSp mod">
        <pc:chgData name="Edwards, Aaron" userId="5b2de0bb-1591-4c6b-ab0c-292ff59b4f54" providerId="ADAL" clId="{272D1A21-C375-4BAF-AB98-0D0270A3091F}" dt="2023-08-19T13:18:51.044" v="1" actId="1036"/>
        <pc:sldMkLst>
          <pc:docMk/>
          <pc:sldMk cId="0" sldId="256"/>
        </pc:sldMkLst>
        <pc:picChg chg="mod">
          <ac:chgData name="Edwards, Aaron" userId="5b2de0bb-1591-4c6b-ab0c-292ff59b4f54" providerId="ADAL" clId="{272D1A21-C375-4BAF-AB98-0D0270A3091F}" dt="2023-08-19T13:18:51.044" v="1" actId="1036"/>
          <ac:picMkLst>
            <pc:docMk/>
            <pc:sldMk cId="0" sldId="256"/>
            <ac:picMk id="24" creationId="{D9CBF10F-0E21-9654-F14D-32102D3ACEA3}"/>
          </ac:picMkLst>
        </pc:picChg>
      </pc:sldChg>
    </pc:docChg>
  </pc:docChgLst>
  <pc:docChgLst>
    <pc:chgData name="Guest User" userId="S::urn:spo:anon#742afa8157b33b8e424fc14ff24979757f3729fe5fd08537ebc89a7110a7a982::" providerId="AD" clId="Web-{1AFE5B1D-35FB-D340-DD58-168213348E85}"/>
    <pc:docChg chg="modSld">
      <pc:chgData name="Guest User" userId="S::urn:spo:anon#742afa8157b33b8e424fc14ff24979757f3729fe5fd08537ebc89a7110a7a982::" providerId="AD" clId="Web-{1AFE5B1D-35FB-D340-DD58-168213348E85}" dt="2023-04-10T19:23:35.514" v="9" actId="1076"/>
      <pc:docMkLst>
        <pc:docMk/>
      </pc:docMkLst>
      <pc:sldChg chg="delSp modSp">
        <pc:chgData name="Guest User" userId="S::urn:spo:anon#742afa8157b33b8e424fc14ff24979757f3729fe5fd08537ebc89a7110a7a982::" providerId="AD" clId="Web-{1AFE5B1D-35FB-D340-DD58-168213348E85}" dt="2023-04-10T19:23:35.514" v="9" actId="1076"/>
        <pc:sldMkLst>
          <pc:docMk/>
          <pc:sldMk cId="0" sldId="256"/>
        </pc:sldMkLst>
        <pc:spChg chg="mod">
          <ac:chgData name="Guest User" userId="S::urn:spo:anon#742afa8157b33b8e424fc14ff24979757f3729fe5fd08537ebc89a7110a7a982::" providerId="AD" clId="Web-{1AFE5B1D-35FB-D340-DD58-168213348E85}" dt="2023-04-10T19:23:14.076" v="5" actId="14100"/>
          <ac:spMkLst>
            <pc:docMk/>
            <pc:sldMk cId="0" sldId="256"/>
            <ac:spMk id="10" creationId="{667F18F6-2F0D-4ED8-BFA5-E5079F692624}"/>
          </ac:spMkLst>
        </pc:spChg>
        <pc:spChg chg="del">
          <ac:chgData name="Guest User" userId="S::urn:spo:anon#742afa8157b33b8e424fc14ff24979757f3729fe5fd08537ebc89a7110a7a982::" providerId="AD" clId="Web-{1AFE5B1D-35FB-D340-DD58-168213348E85}" dt="2023-04-10T19:16:29.141" v="0"/>
          <ac:spMkLst>
            <pc:docMk/>
            <pc:sldMk cId="0" sldId="256"/>
            <ac:spMk id="21" creationId="{D27F7744-54EE-4761-BCC2-AC2D52EA067F}"/>
          </ac:spMkLst>
        </pc:spChg>
        <pc:spChg chg="del">
          <ac:chgData name="Guest User" userId="S::urn:spo:anon#742afa8157b33b8e424fc14ff24979757f3729fe5fd08537ebc89a7110a7a982::" providerId="AD" clId="Web-{1AFE5B1D-35FB-D340-DD58-168213348E85}" dt="2023-04-10T19:16:31.765" v="1"/>
          <ac:spMkLst>
            <pc:docMk/>
            <pc:sldMk cId="0" sldId="256"/>
            <ac:spMk id="48" creationId="{6777204B-BD71-4402-A302-4547C9407030}"/>
          </ac:spMkLst>
        </pc:spChg>
        <pc:spChg chg="mod">
          <ac:chgData name="Guest User" userId="S::urn:spo:anon#742afa8157b33b8e424fc14ff24979757f3729fe5fd08537ebc89a7110a7a982::" providerId="AD" clId="Web-{1AFE5B1D-35FB-D340-DD58-168213348E85}" dt="2023-04-10T19:23:35.514" v="9" actId="1076"/>
          <ac:spMkLst>
            <pc:docMk/>
            <pc:sldMk cId="0" sldId="256"/>
            <ac:spMk id="62" creationId="{F4EE5EAA-765E-B85A-2FDA-54890D6AF8D9}"/>
          </ac:spMkLst>
        </pc:spChg>
        <pc:picChg chg="mod">
          <ac:chgData name="Guest User" userId="S::urn:spo:anon#742afa8157b33b8e424fc14ff24979757f3729fe5fd08537ebc89a7110a7a982::" providerId="AD" clId="Web-{1AFE5B1D-35FB-D340-DD58-168213348E85}" dt="2023-04-10T19:18:06.487" v="2" actId="1076"/>
          <ac:picMkLst>
            <pc:docMk/>
            <pc:sldMk cId="0" sldId="256"/>
            <ac:picMk id="51" creationId="{1677CE44-CDD4-2F36-07EF-2D4515FC750A}"/>
          </ac:picMkLst>
        </pc:picChg>
        <pc:picChg chg="mod">
          <ac:chgData name="Guest User" userId="S::urn:spo:anon#742afa8157b33b8e424fc14ff24979757f3729fe5fd08537ebc89a7110a7a982::" providerId="AD" clId="Web-{1AFE5B1D-35FB-D340-DD58-168213348E85}" dt="2023-04-10T19:23:27.607" v="7" actId="1076"/>
          <ac:picMkLst>
            <pc:docMk/>
            <pc:sldMk cId="0" sldId="256"/>
            <ac:picMk id="61" creationId="{9257916D-7F90-64EF-F384-DE4000979BDF}"/>
          </ac:picMkLst>
        </pc:picChg>
        <pc:picChg chg="mod">
          <ac:chgData name="Guest User" userId="S::urn:spo:anon#742afa8157b33b8e424fc14ff24979757f3729fe5fd08537ebc89a7110a7a982::" providerId="AD" clId="Web-{1AFE5B1D-35FB-D340-DD58-168213348E85}" dt="2023-04-10T19:23:19.061" v="6" actId="1076"/>
          <ac:picMkLst>
            <pc:docMk/>
            <pc:sldMk cId="0" sldId="256"/>
            <ac:picMk id="4119" creationId="{965F5332-8974-46C1-F1A7-E07E97F38669}"/>
          </ac:picMkLst>
        </pc:picChg>
        <pc:picChg chg="mod">
          <ac:chgData name="Guest User" userId="S::urn:spo:anon#742afa8157b33b8e424fc14ff24979757f3729fe5fd08537ebc89a7110a7a982::" providerId="AD" clId="Web-{1AFE5B1D-35FB-D340-DD58-168213348E85}" dt="2023-04-10T19:23:30.435" v="8" actId="1076"/>
          <ac:picMkLst>
            <pc:docMk/>
            <pc:sldMk cId="0" sldId="256"/>
            <ac:picMk id="4121" creationId="{4A887A4B-70A0-F2D7-04DB-05CAB3A1F7FA}"/>
          </ac:picMkLst>
        </pc:picChg>
      </pc:sldChg>
    </pc:docChg>
  </pc:docChgLst>
  <pc:docChgLst>
    <pc:chgData name="Edwards, Aaron" userId="5b2de0bb-1591-4c6b-ab0c-292ff59b4f54" providerId="ADAL" clId="{04E49BBC-0D4E-431F-8D42-7BDE0569967F}"/>
    <pc:docChg chg="undo custSel modSld">
      <pc:chgData name="Edwards, Aaron" userId="5b2de0bb-1591-4c6b-ab0c-292ff59b4f54" providerId="ADAL" clId="{04E49BBC-0D4E-431F-8D42-7BDE0569967F}" dt="2024-03-06T19:36:29.813" v="5301" actId="1076"/>
      <pc:docMkLst>
        <pc:docMk/>
      </pc:docMkLst>
      <pc:sldChg chg="addSp delSp modSp mod">
        <pc:chgData name="Edwards, Aaron" userId="5b2de0bb-1591-4c6b-ab0c-292ff59b4f54" providerId="ADAL" clId="{04E49BBC-0D4E-431F-8D42-7BDE0569967F}" dt="2024-03-06T19:36:29.813" v="5301" actId="1076"/>
        <pc:sldMkLst>
          <pc:docMk/>
          <pc:sldMk cId="0" sldId="256"/>
        </pc:sldMkLst>
        <pc:spChg chg="mod">
          <ac:chgData name="Edwards, Aaron" userId="5b2de0bb-1591-4c6b-ab0c-292ff59b4f54" providerId="ADAL" clId="{04E49BBC-0D4E-431F-8D42-7BDE0569967F}" dt="2024-03-05T17:30:09.443" v="4532"/>
          <ac:spMkLst>
            <pc:docMk/>
            <pc:sldMk cId="0" sldId="256"/>
            <ac:spMk id="3" creationId="{4E041099-0032-1489-AEE0-9A1E11754858}"/>
          </ac:spMkLst>
        </pc:spChg>
        <pc:spChg chg="mod">
          <ac:chgData name="Edwards, Aaron" userId="5b2de0bb-1591-4c6b-ab0c-292ff59b4f54" providerId="ADAL" clId="{04E49BBC-0D4E-431F-8D42-7BDE0569967F}" dt="2024-03-05T17:21:03.329" v="4405" actId="1076"/>
          <ac:spMkLst>
            <pc:docMk/>
            <pc:sldMk cId="0" sldId="256"/>
            <ac:spMk id="5" creationId="{9E0A53D3-D272-4AE3-B0AA-F7F24ADF67E6}"/>
          </ac:spMkLst>
        </pc:spChg>
        <pc:spChg chg="mod">
          <ac:chgData name="Edwards, Aaron" userId="5b2de0bb-1591-4c6b-ab0c-292ff59b4f54" providerId="ADAL" clId="{04E49BBC-0D4E-431F-8D42-7BDE0569967F}" dt="2024-03-05T17:23:49.472" v="4412" actId="1076"/>
          <ac:spMkLst>
            <pc:docMk/>
            <pc:sldMk cId="0" sldId="256"/>
            <ac:spMk id="7" creationId="{CF8DC691-90DE-423D-A114-3A794CE1EEEB}"/>
          </ac:spMkLst>
        </pc:spChg>
        <pc:spChg chg="mod">
          <ac:chgData name="Edwards, Aaron" userId="5b2de0bb-1591-4c6b-ab0c-292ff59b4f54" providerId="ADAL" clId="{04E49BBC-0D4E-431F-8D42-7BDE0569967F}" dt="2024-03-05T17:15:38.554" v="4352" actId="1076"/>
          <ac:spMkLst>
            <pc:docMk/>
            <pc:sldMk cId="0" sldId="256"/>
            <ac:spMk id="9" creationId="{A1304ADF-9884-44DF-952B-C9A1A694FE26}"/>
          </ac:spMkLst>
        </pc:spChg>
        <pc:spChg chg="mod">
          <ac:chgData name="Edwards, Aaron" userId="5b2de0bb-1591-4c6b-ab0c-292ff59b4f54" providerId="ADAL" clId="{04E49BBC-0D4E-431F-8D42-7BDE0569967F}" dt="2024-03-06T19:34:11.914" v="5256" actId="20577"/>
          <ac:spMkLst>
            <pc:docMk/>
            <pc:sldMk cId="0" sldId="256"/>
            <ac:spMk id="10" creationId="{667F18F6-2F0D-4ED8-BFA5-E5079F692624}"/>
          </ac:spMkLst>
        </pc:spChg>
        <pc:spChg chg="add mod">
          <ac:chgData name="Edwards, Aaron" userId="5b2de0bb-1591-4c6b-ab0c-292ff59b4f54" providerId="ADAL" clId="{04E49BBC-0D4E-431F-8D42-7BDE0569967F}" dt="2024-03-06T19:34:31.872" v="5257" actId="1076"/>
          <ac:spMkLst>
            <pc:docMk/>
            <pc:sldMk cId="0" sldId="256"/>
            <ac:spMk id="14" creationId="{AAEC1607-409E-BC43-A15F-F7D05FE77FA9}"/>
          </ac:spMkLst>
        </pc:spChg>
        <pc:spChg chg="mod">
          <ac:chgData name="Edwards, Aaron" userId="5b2de0bb-1591-4c6b-ab0c-292ff59b4f54" providerId="ADAL" clId="{04E49BBC-0D4E-431F-8D42-7BDE0569967F}" dt="2024-03-05T17:20:31.962" v="4398" actId="1076"/>
          <ac:spMkLst>
            <pc:docMk/>
            <pc:sldMk cId="0" sldId="256"/>
            <ac:spMk id="17" creationId="{BCAE565F-7312-4F9A-B2B0-9ED80FB45024}"/>
          </ac:spMkLst>
        </pc:spChg>
        <pc:spChg chg="mod">
          <ac:chgData name="Edwards, Aaron" userId="5b2de0bb-1591-4c6b-ab0c-292ff59b4f54" providerId="ADAL" clId="{04E49BBC-0D4E-431F-8D42-7BDE0569967F}" dt="2024-03-05T17:16:58.384" v="4366" actId="1076"/>
          <ac:spMkLst>
            <pc:docMk/>
            <pc:sldMk cId="0" sldId="256"/>
            <ac:spMk id="19" creationId="{B4480FAD-CE62-49F6-B61C-4E83AD8639EC}"/>
          </ac:spMkLst>
        </pc:spChg>
        <pc:spChg chg="add mod">
          <ac:chgData name="Edwards, Aaron" userId="5b2de0bb-1591-4c6b-ab0c-292ff59b4f54" providerId="ADAL" clId="{04E49BBC-0D4E-431F-8D42-7BDE0569967F}" dt="2024-03-06T19:34:31.872" v="5257" actId="1076"/>
          <ac:spMkLst>
            <pc:docMk/>
            <pc:sldMk cId="0" sldId="256"/>
            <ac:spMk id="21" creationId="{DF611F9A-0849-4523-D8A6-D90A8409C1F8}"/>
          </ac:spMkLst>
        </pc:spChg>
        <pc:spChg chg="add mod">
          <ac:chgData name="Edwards, Aaron" userId="5b2de0bb-1591-4c6b-ab0c-292ff59b4f54" providerId="ADAL" clId="{04E49BBC-0D4E-431F-8D42-7BDE0569967F}" dt="2024-03-05T17:12:27.563" v="4335" actId="1076"/>
          <ac:spMkLst>
            <pc:docMk/>
            <pc:sldMk cId="0" sldId="256"/>
            <ac:spMk id="22" creationId="{B95793C4-98CF-9F7D-4AC7-1C0CEEC60212}"/>
          </ac:spMkLst>
        </pc:spChg>
        <pc:spChg chg="add mod">
          <ac:chgData name="Edwards, Aaron" userId="5b2de0bb-1591-4c6b-ab0c-292ff59b4f54" providerId="ADAL" clId="{04E49BBC-0D4E-431F-8D42-7BDE0569967F}" dt="2024-03-06T19:34:31.872" v="5257" actId="1076"/>
          <ac:spMkLst>
            <pc:docMk/>
            <pc:sldMk cId="0" sldId="256"/>
            <ac:spMk id="23" creationId="{0ADF8C64-73FC-0CC0-08F9-61E8EF213F48}"/>
          </ac:spMkLst>
        </pc:spChg>
        <pc:spChg chg="add mod">
          <ac:chgData name="Edwards, Aaron" userId="5b2de0bb-1591-4c6b-ab0c-292ff59b4f54" providerId="ADAL" clId="{04E49BBC-0D4E-431F-8D42-7BDE0569967F}" dt="2024-03-06T19:36:17.757" v="5300" actId="1037"/>
          <ac:spMkLst>
            <pc:docMk/>
            <pc:sldMk cId="0" sldId="256"/>
            <ac:spMk id="24" creationId="{591B98FB-BDE1-EDD6-3227-53C366536449}"/>
          </ac:spMkLst>
        </pc:spChg>
        <pc:spChg chg="add mod">
          <ac:chgData name="Edwards, Aaron" userId="5b2de0bb-1591-4c6b-ab0c-292ff59b4f54" providerId="ADAL" clId="{04E49BBC-0D4E-431F-8D42-7BDE0569967F}" dt="2024-03-06T19:36:17.757" v="5300" actId="1037"/>
          <ac:spMkLst>
            <pc:docMk/>
            <pc:sldMk cId="0" sldId="256"/>
            <ac:spMk id="25" creationId="{1F201DDA-9B42-C5F5-4C37-2E5E8E646E6C}"/>
          </ac:spMkLst>
        </pc:spChg>
        <pc:spChg chg="mod">
          <ac:chgData name="Edwards, Aaron" userId="5b2de0bb-1591-4c6b-ab0c-292ff59b4f54" providerId="ADAL" clId="{04E49BBC-0D4E-431F-8D42-7BDE0569967F}" dt="2024-03-05T17:52:38.248" v="4847" actId="14100"/>
          <ac:spMkLst>
            <pc:docMk/>
            <pc:sldMk cId="0" sldId="256"/>
            <ac:spMk id="29" creationId="{AD1E8C4C-EF22-4A62-BB90-CCB403165A49}"/>
          </ac:spMkLst>
        </pc:spChg>
        <pc:spChg chg="add mod">
          <ac:chgData name="Edwards, Aaron" userId="5b2de0bb-1591-4c6b-ab0c-292ff59b4f54" providerId="ADAL" clId="{04E49BBC-0D4E-431F-8D42-7BDE0569967F}" dt="2024-03-06T19:36:17.757" v="5300" actId="1037"/>
          <ac:spMkLst>
            <pc:docMk/>
            <pc:sldMk cId="0" sldId="256"/>
            <ac:spMk id="31" creationId="{394F5C51-8917-8A07-19E4-F88626407E31}"/>
          </ac:spMkLst>
        </pc:spChg>
        <pc:spChg chg="del">
          <ac:chgData name="Edwards, Aaron" userId="5b2de0bb-1591-4c6b-ab0c-292ff59b4f54" providerId="ADAL" clId="{04E49BBC-0D4E-431F-8D42-7BDE0569967F}" dt="2024-02-14T00:34:15.890" v="2525" actId="478"/>
          <ac:spMkLst>
            <pc:docMk/>
            <pc:sldMk cId="0" sldId="256"/>
            <ac:spMk id="31" creationId="{F8074A7C-CA81-44FB-8AD4-AC18C2347BD5}"/>
          </ac:spMkLst>
        </pc:spChg>
        <pc:spChg chg="add mod">
          <ac:chgData name="Edwards, Aaron" userId="5b2de0bb-1591-4c6b-ab0c-292ff59b4f54" providerId="ADAL" clId="{04E49BBC-0D4E-431F-8D42-7BDE0569967F}" dt="2024-03-05T17:16:17.731" v="4362" actId="20577"/>
          <ac:spMkLst>
            <pc:docMk/>
            <pc:sldMk cId="0" sldId="256"/>
            <ac:spMk id="32" creationId="{A154E14B-DBEB-B228-B03E-17E69447886E}"/>
          </ac:spMkLst>
        </pc:spChg>
        <pc:spChg chg="del mod">
          <ac:chgData name="Edwards, Aaron" userId="5b2de0bb-1591-4c6b-ab0c-292ff59b4f54" providerId="ADAL" clId="{04E49BBC-0D4E-431F-8D42-7BDE0569967F}" dt="2024-02-14T00:33:13.067" v="2521" actId="478"/>
          <ac:spMkLst>
            <pc:docMk/>
            <pc:sldMk cId="0" sldId="256"/>
            <ac:spMk id="32" creationId="{C487F086-08C2-3780-B5E6-B7EDB4BAD1BD}"/>
          </ac:spMkLst>
        </pc:spChg>
        <pc:spChg chg="add mod">
          <ac:chgData name="Edwards, Aaron" userId="5b2de0bb-1591-4c6b-ab0c-292ff59b4f54" providerId="ADAL" clId="{04E49BBC-0D4E-431F-8D42-7BDE0569967F}" dt="2024-03-05T17:16:40.512" v="4364" actId="255"/>
          <ac:spMkLst>
            <pc:docMk/>
            <pc:sldMk cId="0" sldId="256"/>
            <ac:spMk id="33" creationId="{18FE5C88-5EFA-9CDE-2FE5-342C38113D6B}"/>
          </ac:spMkLst>
        </pc:spChg>
        <pc:spChg chg="add mod">
          <ac:chgData name="Edwards, Aaron" userId="5b2de0bb-1591-4c6b-ab0c-292ff59b4f54" providerId="ADAL" clId="{04E49BBC-0D4E-431F-8D42-7BDE0569967F}" dt="2024-03-06T19:36:29.813" v="5301" actId="1076"/>
          <ac:spMkLst>
            <pc:docMk/>
            <pc:sldMk cId="0" sldId="256"/>
            <ac:spMk id="34" creationId="{FEF3665F-F653-7748-E794-F39F41377741}"/>
          </ac:spMkLst>
        </pc:spChg>
        <pc:spChg chg="add mod">
          <ac:chgData name="Edwards, Aaron" userId="5b2de0bb-1591-4c6b-ab0c-292ff59b4f54" providerId="ADAL" clId="{04E49BBC-0D4E-431F-8D42-7BDE0569967F}" dt="2024-03-06T19:35:50.244" v="5264" actId="1076"/>
          <ac:spMkLst>
            <pc:docMk/>
            <pc:sldMk cId="0" sldId="256"/>
            <ac:spMk id="35" creationId="{7E3DDF7F-1450-904A-390F-D25F03A5CC6C}"/>
          </ac:spMkLst>
        </pc:spChg>
        <pc:spChg chg="add del mod">
          <ac:chgData name="Edwards, Aaron" userId="5b2de0bb-1591-4c6b-ab0c-292ff59b4f54" providerId="ADAL" clId="{04E49BBC-0D4E-431F-8D42-7BDE0569967F}" dt="2024-03-05T04:30:27.680" v="4278"/>
          <ac:spMkLst>
            <pc:docMk/>
            <pc:sldMk cId="0" sldId="256"/>
            <ac:spMk id="40" creationId="{100ED3A6-DB95-C3DA-BE42-FC4123491AAD}"/>
          </ac:spMkLst>
        </pc:spChg>
        <pc:spChg chg="add mod">
          <ac:chgData name="Edwards, Aaron" userId="5b2de0bb-1591-4c6b-ab0c-292ff59b4f54" providerId="ADAL" clId="{04E49BBC-0D4E-431F-8D42-7BDE0569967F}" dt="2024-03-05T17:19:13.382" v="4390" actId="1076"/>
          <ac:spMkLst>
            <pc:docMk/>
            <pc:sldMk cId="0" sldId="256"/>
            <ac:spMk id="40" creationId="{DFBDC314-E7D8-4984-261F-5FE9FE188F83}"/>
          </ac:spMkLst>
        </pc:spChg>
        <pc:spChg chg="del">
          <ac:chgData name="Edwards, Aaron" userId="5b2de0bb-1591-4c6b-ab0c-292ff59b4f54" providerId="ADAL" clId="{04E49BBC-0D4E-431F-8D42-7BDE0569967F}" dt="2024-02-14T00:33:54.752" v="2523" actId="478"/>
          <ac:spMkLst>
            <pc:docMk/>
            <pc:sldMk cId="0" sldId="256"/>
            <ac:spMk id="55" creationId="{236110F5-3872-514A-537D-6037798BD49C}"/>
          </ac:spMkLst>
        </pc:spChg>
        <pc:spChg chg="del">
          <ac:chgData name="Edwards, Aaron" userId="5b2de0bb-1591-4c6b-ab0c-292ff59b4f54" providerId="ADAL" clId="{04E49BBC-0D4E-431F-8D42-7BDE0569967F}" dt="2024-02-14T00:34:02.433" v="2524" actId="478"/>
          <ac:spMkLst>
            <pc:docMk/>
            <pc:sldMk cId="0" sldId="256"/>
            <ac:spMk id="62" creationId="{F4EE5EAA-765E-B85A-2FDA-54890D6AF8D9}"/>
          </ac:spMkLst>
        </pc:spChg>
        <pc:spChg chg="mod">
          <ac:chgData name="Edwards, Aaron" userId="5b2de0bb-1591-4c6b-ab0c-292ff59b4f54" providerId="ADAL" clId="{04E49BBC-0D4E-431F-8D42-7BDE0569967F}" dt="2024-03-05T17:29:10.759" v="4531" actId="20577"/>
          <ac:spMkLst>
            <pc:docMk/>
            <pc:sldMk cId="0" sldId="256"/>
            <ac:spMk id="4098" creationId="{0F8E1921-BAD7-4492-8CA9-260A76AD5B1F}"/>
          </ac:spMkLst>
        </pc:spChg>
        <pc:spChg chg="mod">
          <ac:chgData name="Edwards, Aaron" userId="5b2de0bb-1591-4c6b-ab0c-292ff59b4f54" providerId="ADAL" clId="{04E49BBC-0D4E-431F-8D42-7BDE0569967F}" dt="2024-03-05T17:52:51.068" v="4848" actId="14100"/>
          <ac:spMkLst>
            <pc:docMk/>
            <pc:sldMk cId="0" sldId="256"/>
            <ac:spMk id="4099" creationId="{8BBDD334-0244-49FE-B95F-F1345D7BAB11}"/>
          </ac:spMkLst>
        </pc:spChg>
        <pc:spChg chg="del mod">
          <ac:chgData name="Edwards, Aaron" userId="5b2de0bb-1591-4c6b-ab0c-292ff59b4f54" providerId="ADAL" clId="{04E49BBC-0D4E-431F-8D42-7BDE0569967F}" dt="2024-03-05T04:20:17.412" v="4169" actId="21"/>
          <ac:spMkLst>
            <pc:docMk/>
            <pc:sldMk cId="0" sldId="256"/>
            <ac:spMk id="4100" creationId="{2B3160E3-D566-434C-95B5-377CB2E47CC8}"/>
          </ac:spMkLst>
        </pc:spChg>
        <pc:spChg chg="mod">
          <ac:chgData name="Edwards, Aaron" userId="5b2de0bb-1591-4c6b-ab0c-292ff59b4f54" providerId="ADAL" clId="{04E49BBC-0D4E-431F-8D42-7BDE0569967F}" dt="2024-03-05T17:52:20.783" v="4845" actId="14100"/>
          <ac:spMkLst>
            <pc:docMk/>
            <pc:sldMk cId="0" sldId="256"/>
            <ac:spMk id="4102" creationId="{72B9541D-2586-41C6-919F-AF5205B973FC}"/>
          </ac:spMkLst>
        </pc:spChg>
        <pc:spChg chg="mod">
          <ac:chgData name="Edwards, Aaron" userId="5b2de0bb-1591-4c6b-ab0c-292ff59b4f54" providerId="ADAL" clId="{04E49BBC-0D4E-431F-8D42-7BDE0569967F}" dt="2024-03-05T04:18:01.822" v="4157" actId="1076"/>
          <ac:spMkLst>
            <pc:docMk/>
            <pc:sldMk cId="0" sldId="256"/>
            <ac:spMk id="4103" creationId="{36350532-F9E4-45EF-A355-42080C6458FA}"/>
          </ac:spMkLst>
        </pc:spChg>
        <pc:spChg chg="mod">
          <ac:chgData name="Edwards, Aaron" userId="5b2de0bb-1591-4c6b-ab0c-292ff59b4f54" providerId="ADAL" clId="{04E49BBC-0D4E-431F-8D42-7BDE0569967F}" dt="2024-03-06T19:35:17.498" v="5263" actId="1076"/>
          <ac:spMkLst>
            <pc:docMk/>
            <pc:sldMk cId="0" sldId="256"/>
            <ac:spMk id="4104" creationId="{CA2267B4-F081-40B2-97BD-456DA575A146}"/>
          </ac:spMkLst>
        </pc:spChg>
        <pc:spChg chg="del mod">
          <ac:chgData name="Edwards, Aaron" userId="5b2de0bb-1591-4c6b-ab0c-292ff59b4f54" providerId="ADAL" clId="{04E49BBC-0D4E-431F-8D42-7BDE0569967F}" dt="2024-03-05T17:20:25.297" v="4397" actId="478"/>
          <ac:spMkLst>
            <pc:docMk/>
            <pc:sldMk cId="0" sldId="256"/>
            <ac:spMk id="4116" creationId="{05E4005D-BE97-447A-8469-84CAF3AC11EA}"/>
          </ac:spMkLst>
        </pc:spChg>
        <pc:spChg chg="del">
          <ac:chgData name="Edwards, Aaron" userId="5b2de0bb-1591-4c6b-ab0c-292ff59b4f54" providerId="ADAL" clId="{04E49BBC-0D4E-431F-8D42-7BDE0569967F}" dt="2024-02-14T00:34:15.890" v="2525" actId="478"/>
          <ac:spMkLst>
            <pc:docMk/>
            <pc:sldMk cId="0" sldId="256"/>
            <ac:spMk id="4125" creationId="{6147B200-4CA2-493F-B259-82C397C326BF}"/>
          </ac:spMkLst>
        </pc:spChg>
        <pc:picChg chg="add mod">
          <ac:chgData name="Edwards, Aaron" userId="5b2de0bb-1591-4c6b-ab0c-292ff59b4f54" providerId="ADAL" clId="{04E49BBC-0D4E-431F-8D42-7BDE0569967F}" dt="2024-03-06T19:35:59.377" v="5270" actId="1035"/>
          <ac:picMkLst>
            <pc:docMk/>
            <pc:sldMk cId="0" sldId="256"/>
            <ac:picMk id="12" creationId="{B2BF85BC-862F-74B5-9497-D878D7D4315B}"/>
          </ac:picMkLst>
        </pc:picChg>
        <pc:picChg chg="add del mod">
          <ac:chgData name="Edwards, Aaron" userId="5b2de0bb-1591-4c6b-ab0c-292ff59b4f54" providerId="ADAL" clId="{04E49BBC-0D4E-431F-8D42-7BDE0569967F}" dt="2024-02-23T00:27:46.756" v="2588" actId="478"/>
          <ac:picMkLst>
            <pc:docMk/>
            <pc:sldMk cId="0" sldId="256"/>
            <ac:picMk id="14" creationId="{92FB7CF3-3713-1944-553A-9888338B6BFB}"/>
          </ac:picMkLst>
        </pc:picChg>
        <pc:picChg chg="add del mod">
          <ac:chgData name="Edwards, Aaron" userId="5b2de0bb-1591-4c6b-ab0c-292ff59b4f54" providerId="ADAL" clId="{04E49BBC-0D4E-431F-8D42-7BDE0569967F}" dt="2024-02-14T00:06:53.664" v="1445" actId="478"/>
          <ac:picMkLst>
            <pc:docMk/>
            <pc:sldMk cId="0" sldId="256"/>
            <ac:picMk id="14" creationId="{C298AC73-B245-3B01-C73B-25C5D8620014}"/>
          </ac:picMkLst>
        </pc:picChg>
        <pc:picChg chg="add mod">
          <ac:chgData name="Edwards, Aaron" userId="5b2de0bb-1591-4c6b-ab0c-292ff59b4f54" providerId="ADAL" clId="{04E49BBC-0D4E-431F-8D42-7BDE0569967F}" dt="2024-03-06T19:35:59.377" v="5270" actId="1035"/>
          <ac:picMkLst>
            <pc:docMk/>
            <pc:sldMk cId="0" sldId="256"/>
            <ac:picMk id="16" creationId="{728F9445-F81D-65EA-8803-38D162199C0B}"/>
          </ac:picMkLst>
        </pc:picChg>
        <pc:picChg chg="add mod">
          <ac:chgData name="Edwards, Aaron" userId="5b2de0bb-1591-4c6b-ab0c-292ff59b4f54" providerId="ADAL" clId="{04E49BBC-0D4E-431F-8D42-7BDE0569967F}" dt="2024-03-05T17:13:13.796" v="4340" actId="1076"/>
          <ac:picMkLst>
            <pc:docMk/>
            <pc:sldMk cId="0" sldId="256"/>
            <ac:picMk id="18" creationId="{7076A091-DADD-A49B-6D5E-6CCA9DA7CCBD}"/>
          </ac:picMkLst>
        </pc:picChg>
        <pc:picChg chg="add del mod">
          <ac:chgData name="Edwards, Aaron" userId="5b2de0bb-1591-4c6b-ab0c-292ff59b4f54" providerId="ADAL" clId="{04E49BBC-0D4E-431F-8D42-7BDE0569967F}" dt="2024-02-22T22:37:06.515" v="2569" actId="478"/>
          <ac:picMkLst>
            <pc:docMk/>
            <pc:sldMk cId="0" sldId="256"/>
            <ac:picMk id="21" creationId="{318B6053-4EF9-BDB8-CF54-77D763BE4491}"/>
          </ac:picMkLst>
        </pc:picChg>
        <pc:picChg chg="del">
          <ac:chgData name="Edwards, Aaron" userId="5b2de0bb-1591-4c6b-ab0c-292ff59b4f54" providerId="ADAL" clId="{04E49BBC-0D4E-431F-8D42-7BDE0569967F}" dt="2024-02-14T00:34:15.890" v="2525" actId="478"/>
          <ac:picMkLst>
            <pc:docMk/>
            <pc:sldMk cId="0" sldId="256"/>
            <ac:picMk id="21" creationId="{632F9FF5-E927-40A6-CB48-A082330B4C1A}"/>
          </ac:picMkLst>
        </pc:picChg>
        <pc:picChg chg="add del mod">
          <ac:chgData name="Edwards, Aaron" userId="5b2de0bb-1591-4c6b-ab0c-292ff59b4f54" providerId="ADAL" clId="{04E49BBC-0D4E-431F-8D42-7BDE0569967F}" dt="2024-02-22T22:37:04.816" v="2568" actId="478"/>
          <ac:picMkLst>
            <pc:docMk/>
            <pc:sldMk cId="0" sldId="256"/>
            <ac:picMk id="23" creationId="{2D5A2F5D-EF85-9B1B-85E3-E3FFF90DF9E4}"/>
          </ac:picMkLst>
        </pc:picChg>
        <pc:picChg chg="add del mod">
          <ac:chgData name="Edwards, Aaron" userId="5b2de0bb-1591-4c6b-ab0c-292ff59b4f54" providerId="ADAL" clId="{04E49BBC-0D4E-431F-8D42-7BDE0569967F}" dt="2024-02-23T00:28:27.236" v="2592" actId="478"/>
          <ac:picMkLst>
            <pc:docMk/>
            <pc:sldMk cId="0" sldId="256"/>
            <ac:picMk id="24" creationId="{2623E3FF-BFA9-5626-0D43-BE6066FC036D}"/>
          </ac:picMkLst>
        </pc:picChg>
        <pc:picChg chg="del">
          <ac:chgData name="Edwards, Aaron" userId="5b2de0bb-1591-4c6b-ab0c-292ff59b4f54" providerId="ADAL" clId="{04E49BBC-0D4E-431F-8D42-7BDE0569967F}" dt="2024-02-14T00:34:15.890" v="2525" actId="478"/>
          <ac:picMkLst>
            <pc:docMk/>
            <pc:sldMk cId="0" sldId="256"/>
            <ac:picMk id="24" creationId="{D9CBF10F-0E21-9654-F14D-32102D3ACEA3}"/>
          </ac:picMkLst>
        </pc:picChg>
        <pc:picChg chg="add del mod">
          <ac:chgData name="Edwards, Aaron" userId="5b2de0bb-1591-4c6b-ab0c-292ff59b4f54" providerId="ADAL" clId="{04E49BBC-0D4E-431F-8D42-7BDE0569967F}" dt="2024-02-23T00:28:29.327" v="2593" actId="478"/>
          <ac:picMkLst>
            <pc:docMk/>
            <pc:sldMk cId="0" sldId="256"/>
            <ac:picMk id="25" creationId="{8BC3E0AB-A3FF-CA4F-72EA-6350F68CF0D0}"/>
          </ac:picMkLst>
        </pc:picChg>
        <pc:picChg chg="add mod">
          <ac:chgData name="Edwards, Aaron" userId="5b2de0bb-1591-4c6b-ab0c-292ff59b4f54" providerId="ADAL" clId="{04E49BBC-0D4E-431F-8D42-7BDE0569967F}" dt="2024-03-06T19:33:57.656" v="5254" actId="1076"/>
          <ac:picMkLst>
            <pc:docMk/>
            <pc:sldMk cId="0" sldId="256"/>
            <ac:picMk id="26" creationId="{275F1273-03E6-AC28-D9CA-EE467EB69BE0}"/>
          </ac:picMkLst>
        </pc:picChg>
        <pc:picChg chg="del mod">
          <ac:chgData name="Edwards, Aaron" userId="5b2de0bb-1591-4c6b-ab0c-292ff59b4f54" providerId="ADAL" clId="{04E49BBC-0D4E-431F-8D42-7BDE0569967F}" dt="2024-02-14T00:33:08.939" v="2520" actId="478"/>
          <ac:picMkLst>
            <pc:docMk/>
            <pc:sldMk cId="0" sldId="256"/>
            <ac:picMk id="27" creationId="{C54336FB-52BA-DE78-2501-76C1B415126E}"/>
          </ac:picMkLst>
        </pc:picChg>
        <pc:picChg chg="add mod">
          <ac:chgData name="Edwards, Aaron" userId="5b2de0bb-1591-4c6b-ab0c-292ff59b4f54" providerId="ADAL" clId="{04E49BBC-0D4E-431F-8D42-7BDE0569967F}" dt="2024-03-06T19:33:57.656" v="5254" actId="1076"/>
          <ac:picMkLst>
            <pc:docMk/>
            <pc:sldMk cId="0" sldId="256"/>
            <ac:picMk id="27" creationId="{CFD3F67C-81A7-489C-6204-80267DC47BD5}"/>
          </ac:picMkLst>
        </pc:picChg>
        <pc:picChg chg="add mod">
          <ac:chgData name="Edwards, Aaron" userId="5b2de0bb-1591-4c6b-ab0c-292ff59b4f54" providerId="ADAL" clId="{04E49BBC-0D4E-431F-8D42-7BDE0569967F}" dt="2024-03-06T19:35:59.377" v="5270" actId="1035"/>
          <ac:picMkLst>
            <pc:docMk/>
            <pc:sldMk cId="0" sldId="256"/>
            <ac:picMk id="28" creationId="{22981D7F-7023-8747-B796-6A4F016840E8}"/>
          </ac:picMkLst>
        </pc:picChg>
        <pc:picChg chg="add mod">
          <ac:chgData name="Edwards, Aaron" userId="5b2de0bb-1591-4c6b-ab0c-292ff59b4f54" providerId="ADAL" clId="{04E49BBC-0D4E-431F-8D42-7BDE0569967F}" dt="2024-03-06T19:33:57.656" v="5254" actId="1076"/>
          <ac:picMkLst>
            <pc:docMk/>
            <pc:sldMk cId="0" sldId="256"/>
            <ac:picMk id="30" creationId="{6D26AD32-43A6-9FD5-EF06-DAC9F5F77CC3}"/>
          </ac:picMkLst>
        </pc:picChg>
        <pc:picChg chg="mod">
          <ac:chgData name="Edwards, Aaron" userId="5b2de0bb-1591-4c6b-ab0c-292ff59b4f54" providerId="ADAL" clId="{04E49BBC-0D4E-431F-8D42-7BDE0569967F}" dt="2024-03-05T17:20:56.913" v="4404" actId="1076"/>
          <ac:picMkLst>
            <pc:docMk/>
            <pc:sldMk cId="0" sldId="256"/>
            <ac:picMk id="38" creationId="{8FE710EF-3373-D076-78AD-5AB1116034DE}"/>
          </ac:picMkLst>
        </pc:picChg>
        <pc:picChg chg="add mod">
          <ac:chgData name="Edwards, Aaron" userId="5b2de0bb-1591-4c6b-ab0c-292ff59b4f54" providerId="ADAL" clId="{04E49BBC-0D4E-431F-8D42-7BDE0569967F}" dt="2024-03-05T17:26:50.349" v="4437" actId="1076"/>
          <ac:picMkLst>
            <pc:docMk/>
            <pc:sldMk cId="0" sldId="256"/>
            <ac:picMk id="41" creationId="{5EB79656-159F-F801-1547-33897E5E1711}"/>
          </ac:picMkLst>
        </pc:picChg>
        <pc:picChg chg="del">
          <ac:chgData name="Edwards, Aaron" userId="5b2de0bb-1591-4c6b-ab0c-292ff59b4f54" providerId="ADAL" clId="{04E49BBC-0D4E-431F-8D42-7BDE0569967F}" dt="2024-02-14T00:33:54.752" v="2523" actId="478"/>
          <ac:picMkLst>
            <pc:docMk/>
            <pc:sldMk cId="0" sldId="256"/>
            <ac:picMk id="51" creationId="{1677CE44-CDD4-2F36-07EF-2D4515FC750A}"/>
          </ac:picMkLst>
        </pc:picChg>
        <pc:picChg chg="del">
          <ac:chgData name="Edwards, Aaron" userId="5b2de0bb-1591-4c6b-ab0c-292ff59b4f54" providerId="ADAL" clId="{04E49BBC-0D4E-431F-8D42-7BDE0569967F}" dt="2024-02-14T00:34:02.433" v="2524" actId="478"/>
          <ac:picMkLst>
            <pc:docMk/>
            <pc:sldMk cId="0" sldId="256"/>
            <ac:picMk id="61" creationId="{9257916D-7F90-64EF-F384-DE4000979BDF}"/>
          </ac:picMkLst>
        </pc:picChg>
        <pc:picChg chg="del mod">
          <ac:chgData name="Edwards, Aaron" userId="5b2de0bb-1591-4c6b-ab0c-292ff59b4f54" providerId="ADAL" clId="{04E49BBC-0D4E-431F-8D42-7BDE0569967F}" dt="2024-03-05T17:25:44.174" v="4425" actId="478"/>
          <ac:picMkLst>
            <pc:docMk/>
            <pc:sldMk cId="0" sldId="256"/>
            <ac:picMk id="97" creationId="{EACE6407-2229-4055-8A04-375A96063D14}"/>
          </ac:picMkLst>
        </pc:picChg>
        <pc:picChg chg="mod">
          <ac:chgData name="Edwards, Aaron" userId="5b2de0bb-1591-4c6b-ab0c-292ff59b4f54" providerId="ADAL" clId="{04E49BBC-0D4E-431F-8D42-7BDE0569967F}" dt="2024-03-05T17:26:40.348" v="4436" actId="1076"/>
          <ac:picMkLst>
            <pc:docMk/>
            <pc:sldMk cId="0" sldId="256"/>
            <ac:picMk id="4111" creationId="{F82527C2-4A2C-40E5-954C-E87746FAE0BD}"/>
          </ac:picMkLst>
        </pc:picChg>
        <pc:cxnChg chg="mod">
          <ac:chgData name="Edwards, Aaron" userId="5b2de0bb-1591-4c6b-ab0c-292ff59b4f54" providerId="ADAL" clId="{04E49BBC-0D4E-431F-8D42-7BDE0569967F}" dt="2024-03-05T17:20:31.962" v="4398" actId="1076"/>
          <ac:cxnSpMkLst>
            <pc:docMk/>
            <pc:sldMk cId="0" sldId="256"/>
            <ac:cxnSpMk id="20" creationId="{D6DB23C5-0F8C-4492-8CFA-5D25CD06D519}"/>
          </ac:cxnSpMkLst>
        </pc:cxnChg>
        <pc:cxnChg chg="add del mod">
          <ac:chgData name="Edwards, Aaron" userId="5b2de0bb-1591-4c6b-ab0c-292ff59b4f54" providerId="ADAL" clId="{04E49BBC-0D4E-431F-8D42-7BDE0569967F}" dt="2024-02-23T00:36:42.362" v="2628" actId="478"/>
          <ac:cxnSpMkLst>
            <pc:docMk/>
            <pc:sldMk cId="0" sldId="256"/>
            <ac:cxnSpMk id="32" creationId="{DBD69846-FCD5-00D0-BE02-212D00E6D043}"/>
          </ac:cxnSpMkLst>
        </pc:cxnChg>
        <pc:cxnChg chg="add del mod">
          <ac:chgData name="Edwards, Aaron" userId="5b2de0bb-1591-4c6b-ab0c-292ff59b4f54" providerId="ADAL" clId="{04E49BBC-0D4E-431F-8D42-7BDE0569967F}" dt="2024-02-23T00:36:44.496" v="2629" actId="478"/>
          <ac:cxnSpMkLst>
            <pc:docMk/>
            <pc:sldMk cId="0" sldId="256"/>
            <ac:cxnSpMk id="33" creationId="{62623F50-5A39-E323-052F-3E7BD1C1CFD0}"/>
          </ac:cxnSpMkLst>
        </pc:cxnChg>
        <pc:cxnChg chg="add del mod">
          <ac:chgData name="Edwards, Aaron" userId="5b2de0bb-1591-4c6b-ab0c-292ff59b4f54" providerId="ADAL" clId="{04E49BBC-0D4E-431F-8D42-7BDE0569967F}" dt="2024-02-23T00:36:39.850" v="2627" actId="478"/>
          <ac:cxnSpMkLst>
            <pc:docMk/>
            <pc:sldMk cId="0" sldId="256"/>
            <ac:cxnSpMk id="35" creationId="{DD4EEE2F-5D03-A00A-1061-9054A47E9D2A}"/>
          </ac:cxnSpMkLst>
        </pc:cxnChg>
      </pc:sldChg>
    </pc:docChg>
  </pc:docChgLst>
  <pc:docChgLst>
    <pc:chgData name="Guest User" userId="S::urn:spo:anon#29950d327ee13b885ac1bc829554deb94043027ce3da5e08c418fee152df02a8::" providerId="AD" clId="Web-{0BC218F4-DEEB-49A2-9A0A-1267345C367E}"/>
    <pc:docChg chg="modSld">
      <pc:chgData name="Guest User" userId="S::urn:spo:anon#29950d327ee13b885ac1bc829554deb94043027ce3da5e08c418fee152df02a8::" providerId="AD" clId="Web-{0BC218F4-DEEB-49A2-9A0A-1267345C367E}" dt="2023-04-27T19:19:29.439" v="9" actId="1076"/>
      <pc:docMkLst>
        <pc:docMk/>
      </pc:docMkLst>
      <pc:sldChg chg="modSp">
        <pc:chgData name="Guest User" userId="S::urn:spo:anon#29950d327ee13b885ac1bc829554deb94043027ce3da5e08c418fee152df02a8::" providerId="AD" clId="Web-{0BC218F4-DEEB-49A2-9A0A-1267345C367E}" dt="2023-04-27T19:19:29.439" v="9" actId="1076"/>
        <pc:sldMkLst>
          <pc:docMk/>
          <pc:sldMk cId="0" sldId="256"/>
        </pc:sldMkLst>
        <pc:spChg chg="mod">
          <ac:chgData name="Guest User" userId="S::urn:spo:anon#29950d327ee13b885ac1bc829554deb94043027ce3da5e08c418fee152df02a8::" providerId="AD" clId="Web-{0BC218F4-DEEB-49A2-9A0A-1267345C367E}" dt="2023-04-27T19:16:09.042" v="0" actId="1076"/>
          <ac:spMkLst>
            <pc:docMk/>
            <pc:sldMk cId="0" sldId="256"/>
            <ac:spMk id="7" creationId="{CF8DC691-90DE-423D-A114-3A794CE1EEEB}"/>
          </ac:spMkLst>
        </pc:spChg>
        <pc:spChg chg="mod">
          <ac:chgData name="Guest User" userId="S::urn:spo:anon#29950d327ee13b885ac1bc829554deb94043027ce3da5e08c418fee152df02a8::" providerId="AD" clId="Web-{0BC218F4-DEEB-49A2-9A0A-1267345C367E}" dt="2023-04-27T19:16:35.215" v="4" actId="20577"/>
          <ac:spMkLst>
            <pc:docMk/>
            <pc:sldMk cId="0" sldId="256"/>
            <ac:spMk id="4099" creationId="{8BBDD334-0244-49FE-B95F-F1345D7BAB11}"/>
          </ac:spMkLst>
        </pc:spChg>
        <pc:spChg chg="mod">
          <ac:chgData name="Guest User" userId="S::urn:spo:anon#29950d327ee13b885ac1bc829554deb94043027ce3da5e08c418fee152df02a8::" providerId="AD" clId="Web-{0BC218F4-DEEB-49A2-9A0A-1267345C367E}" dt="2023-04-27T19:16:32.480" v="3" actId="1076"/>
          <ac:spMkLst>
            <pc:docMk/>
            <pc:sldMk cId="0" sldId="256"/>
            <ac:spMk id="4100" creationId="{2B3160E3-D566-434C-95B5-377CB2E47CC8}"/>
          </ac:spMkLst>
        </pc:spChg>
        <pc:picChg chg="mod">
          <ac:chgData name="Guest User" userId="S::urn:spo:anon#29950d327ee13b885ac1bc829554deb94043027ce3da5e08c418fee152df02a8::" providerId="AD" clId="Web-{0BC218F4-DEEB-49A2-9A0A-1267345C367E}" dt="2023-04-27T19:19:29.439" v="9" actId="1076"/>
          <ac:picMkLst>
            <pc:docMk/>
            <pc:sldMk cId="0" sldId="256"/>
            <ac:picMk id="97" creationId="{EACE6407-2229-4055-8A04-375A96063D14}"/>
          </ac:picMkLst>
        </pc:picChg>
        <pc:picChg chg="mod">
          <ac:chgData name="Guest User" userId="S::urn:spo:anon#29950d327ee13b885ac1bc829554deb94043027ce3da5e08c418fee152df02a8::" providerId="AD" clId="Web-{0BC218F4-DEEB-49A2-9A0A-1267345C367E}" dt="2023-04-27T19:19:22.329" v="6" actId="1076"/>
          <ac:picMkLst>
            <pc:docMk/>
            <pc:sldMk cId="0" sldId="256"/>
            <ac:picMk id="4111" creationId="{F82527C2-4A2C-40E5-954C-E87746FAE0BD}"/>
          </ac:picMkLst>
        </pc:picChg>
      </pc:sldChg>
    </pc:docChg>
  </pc:docChgLst>
  <pc:docChgLst>
    <pc:chgData name="Guest User" userId="S::urn:spo:anon#29950d327ee13b885ac1bc829554deb94043027ce3da5e08c418fee152df02a8::" providerId="AD" clId="Web-{7F3EE174-FB05-04E9-79C8-C309503665CC}"/>
    <pc:docChg chg="modSld">
      <pc:chgData name="Guest User" userId="S::urn:spo:anon#29950d327ee13b885ac1bc829554deb94043027ce3da5e08c418fee152df02a8::" providerId="AD" clId="Web-{7F3EE174-FB05-04E9-79C8-C309503665CC}" dt="2023-04-03T19:48:13.786" v="14" actId="20577"/>
      <pc:docMkLst>
        <pc:docMk/>
      </pc:docMkLst>
      <pc:sldChg chg="modSp">
        <pc:chgData name="Guest User" userId="S::urn:spo:anon#29950d327ee13b885ac1bc829554deb94043027ce3da5e08c418fee152df02a8::" providerId="AD" clId="Web-{7F3EE174-FB05-04E9-79C8-C309503665CC}" dt="2023-04-03T19:48:13.786" v="14" actId="20577"/>
        <pc:sldMkLst>
          <pc:docMk/>
          <pc:sldMk cId="0" sldId="256"/>
        </pc:sldMkLst>
        <pc:spChg chg="mod">
          <ac:chgData name="Guest User" userId="S::urn:spo:anon#29950d327ee13b885ac1bc829554deb94043027ce3da5e08c418fee152df02a8::" providerId="AD" clId="Web-{7F3EE174-FB05-04E9-79C8-C309503665CC}" dt="2023-04-03T19:46:19.658" v="9" actId="20577"/>
          <ac:spMkLst>
            <pc:docMk/>
            <pc:sldMk cId="0" sldId="256"/>
            <ac:spMk id="5" creationId="{9E0A53D3-D272-4AE3-B0AA-F7F24ADF67E6}"/>
          </ac:spMkLst>
        </pc:spChg>
        <pc:spChg chg="mod">
          <ac:chgData name="Guest User" userId="S::urn:spo:anon#29950d327ee13b885ac1bc829554deb94043027ce3da5e08c418fee152df02a8::" providerId="AD" clId="Web-{7F3EE174-FB05-04E9-79C8-C309503665CC}" dt="2023-04-03T19:48:13.786" v="14" actId="20577"/>
          <ac:spMkLst>
            <pc:docMk/>
            <pc:sldMk cId="0" sldId="256"/>
            <ac:spMk id="7" creationId="{CF8DC691-90DE-423D-A114-3A794CE1EEEB}"/>
          </ac:spMkLst>
        </pc:spChg>
        <pc:spChg chg="mod">
          <ac:chgData name="Guest User" userId="S::urn:spo:anon#29950d327ee13b885ac1bc829554deb94043027ce3da5e08c418fee152df02a8::" providerId="AD" clId="Web-{7F3EE174-FB05-04E9-79C8-C309503665CC}" dt="2023-04-03T19:39:39.602" v="2" actId="14100"/>
          <ac:spMkLst>
            <pc:docMk/>
            <pc:sldMk cId="0" sldId="256"/>
            <ac:spMk id="36" creationId="{3E937486-F58F-43BF-8B8A-110E32AD7053}"/>
          </ac:spMkLst>
        </pc:spChg>
        <pc:picChg chg="mod">
          <ac:chgData name="Guest User" userId="S::urn:spo:anon#29950d327ee13b885ac1bc829554deb94043027ce3da5e08c418fee152df02a8::" providerId="AD" clId="Web-{7F3EE174-FB05-04E9-79C8-C309503665CC}" dt="2023-04-03T19:45:50.220" v="5" actId="1076"/>
          <ac:picMkLst>
            <pc:docMk/>
            <pc:sldMk cId="0" sldId="256"/>
            <ac:picMk id="27" creationId="{C54336FB-52BA-DE78-2501-76C1B415126E}"/>
          </ac:picMkLst>
        </pc:picChg>
      </pc:sldChg>
    </pc:docChg>
  </pc:docChgLst>
  <pc:docChgLst>
    <pc:chgData name="Hilliker, Joby" userId="b87b9960-1574-40cc-9574-9eebf23a3854" providerId="ADAL" clId="{D5650B29-CE9A-4387-AE0B-16F4889E49AF}"/>
    <pc:docChg chg="undo custSel modSld">
      <pc:chgData name="Hilliker, Joby" userId="b87b9960-1574-40cc-9574-9eebf23a3854" providerId="ADAL" clId="{D5650B29-CE9A-4387-AE0B-16F4889E49AF}" dt="2024-03-11T14:10:40.452" v="3489" actId="113"/>
      <pc:docMkLst>
        <pc:docMk/>
      </pc:docMkLst>
      <pc:sldChg chg="addSp delSp modSp mod">
        <pc:chgData name="Hilliker, Joby" userId="b87b9960-1574-40cc-9574-9eebf23a3854" providerId="ADAL" clId="{D5650B29-CE9A-4387-AE0B-16F4889E49AF}" dt="2024-03-11T14:10:40.452" v="3489" actId="113"/>
        <pc:sldMkLst>
          <pc:docMk/>
          <pc:sldMk cId="0" sldId="256"/>
        </pc:sldMkLst>
        <pc:spChg chg="mod">
          <ac:chgData name="Hilliker, Joby" userId="b87b9960-1574-40cc-9574-9eebf23a3854" providerId="ADAL" clId="{D5650B29-CE9A-4387-AE0B-16F4889E49AF}" dt="2024-03-11T14:10:26.970" v="3488" actId="20577"/>
          <ac:spMkLst>
            <pc:docMk/>
            <pc:sldMk cId="0" sldId="256"/>
            <ac:spMk id="3" creationId="{4E041099-0032-1489-AEE0-9A1E11754858}"/>
          </ac:spMkLst>
        </pc:spChg>
        <pc:spChg chg="mod">
          <ac:chgData name="Hilliker, Joby" userId="b87b9960-1574-40cc-9574-9eebf23a3854" providerId="ADAL" clId="{D5650B29-CE9A-4387-AE0B-16F4889E49AF}" dt="2024-03-10T00:08:13.265" v="3315" actId="20577"/>
          <ac:spMkLst>
            <pc:docMk/>
            <pc:sldMk cId="0" sldId="256"/>
            <ac:spMk id="9" creationId="{A1304ADF-9884-44DF-952B-C9A1A694FE26}"/>
          </ac:spMkLst>
        </pc:spChg>
        <pc:spChg chg="mod">
          <ac:chgData name="Hilliker, Joby" userId="b87b9960-1574-40cc-9574-9eebf23a3854" providerId="ADAL" clId="{D5650B29-CE9A-4387-AE0B-16F4889E49AF}" dt="2024-03-11T14:07:46.767" v="3382" actId="113"/>
          <ac:spMkLst>
            <pc:docMk/>
            <pc:sldMk cId="0" sldId="256"/>
            <ac:spMk id="10" creationId="{667F18F6-2F0D-4ED8-BFA5-E5079F692624}"/>
          </ac:spMkLst>
        </pc:spChg>
        <pc:spChg chg="mod">
          <ac:chgData name="Hilliker, Joby" userId="b87b9960-1574-40cc-9574-9eebf23a3854" providerId="ADAL" clId="{D5650B29-CE9A-4387-AE0B-16F4889E49AF}" dt="2024-03-07T16:18:43.546" v="66" actId="20577"/>
          <ac:spMkLst>
            <pc:docMk/>
            <pc:sldMk cId="0" sldId="256"/>
            <ac:spMk id="14" creationId="{AAEC1607-409E-BC43-A15F-F7D05FE77FA9}"/>
          </ac:spMkLst>
        </pc:spChg>
        <pc:spChg chg="mod">
          <ac:chgData name="Hilliker, Joby" userId="b87b9960-1574-40cc-9574-9eebf23a3854" providerId="ADAL" clId="{D5650B29-CE9A-4387-AE0B-16F4889E49AF}" dt="2024-03-11T14:10:40.452" v="3489" actId="113"/>
          <ac:spMkLst>
            <pc:docMk/>
            <pc:sldMk cId="0" sldId="256"/>
            <ac:spMk id="19" creationId="{B4480FAD-CE62-49F6-B61C-4E83AD8639EC}"/>
          </ac:spMkLst>
        </pc:spChg>
        <pc:spChg chg="mod">
          <ac:chgData name="Hilliker, Joby" userId="b87b9960-1574-40cc-9574-9eebf23a3854" providerId="ADAL" clId="{D5650B29-CE9A-4387-AE0B-16F4889E49AF}" dt="2024-03-07T16:32:04.933" v="1012" actId="20577"/>
          <ac:spMkLst>
            <pc:docMk/>
            <pc:sldMk cId="0" sldId="256"/>
            <ac:spMk id="21" creationId="{DF611F9A-0849-4523-D8A6-D90A8409C1F8}"/>
          </ac:spMkLst>
        </pc:spChg>
        <pc:spChg chg="mod">
          <ac:chgData name="Hilliker, Joby" userId="b87b9960-1574-40cc-9574-9eebf23a3854" providerId="ADAL" clId="{D5650B29-CE9A-4387-AE0B-16F4889E49AF}" dt="2024-03-07T16:32:15.603" v="1018" actId="20577"/>
          <ac:spMkLst>
            <pc:docMk/>
            <pc:sldMk cId="0" sldId="256"/>
            <ac:spMk id="23" creationId="{0ADF8C64-73FC-0CC0-08F9-61E8EF213F48}"/>
          </ac:spMkLst>
        </pc:spChg>
        <pc:spChg chg="mod">
          <ac:chgData name="Hilliker, Joby" userId="b87b9960-1574-40cc-9574-9eebf23a3854" providerId="ADAL" clId="{D5650B29-CE9A-4387-AE0B-16F4889E49AF}" dt="2024-03-07T17:10:40.552" v="3253" actId="1076"/>
          <ac:spMkLst>
            <pc:docMk/>
            <pc:sldMk cId="0" sldId="256"/>
            <ac:spMk id="24" creationId="{591B98FB-BDE1-EDD6-3227-53C366536449}"/>
          </ac:spMkLst>
        </pc:spChg>
        <pc:spChg chg="del">
          <ac:chgData name="Hilliker, Joby" userId="b87b9960-1574-40cc-9574-9eebf23a3854" providerId="ADAL" clId="{D5650B29-CE9A-4387-AE0B-16F4889E49AF}" dt="2024-03-07T16:35:43.395" v="1439" actId="478"/>
          <ac:spMkLst>
            <pc:docMk/>
            <pc:sldMk cId="0" sldId="256"/>
            <ac:spMk id="25" creationId="{1F201DDA-9B42-C5F5-4C37-2E5E8E646E6C}"/>
          </ac:spMkLst>
        </pc:spChg>
        <pc:spChg chg="mod">
          <ac:chgData name="Hilliker, Joby" userId="b87b9960-1574-40cc-9574-9eebf23a3854" providerId="ADAL" clId="{D5650B29-CE9A-4387-AE0B-16F4889E49AF}" dt="2024-03-07T17:05:58.235" v="3213" actId="20577"/>
          <ac:spMkLst>
            <pc:docMk/>
            <pc:sldMk cId="0" sldId="256"/>
            <ac:spMk id="29" creationId="{AD1E8C4C-EF22-4A62-BB90-CCB403165A49}"/>
          </ac:spMkLst>
        </pc:spChg>
        <pc:spChg chg="del">
          <ac:chgData name="Hilliker, Joby" userId="b87b9960-1574-40cc-9574-9eebf23a3854" providerId="ADAL" clId="{D5650B29-CE9A-4387-AE0B-16F4889E49AF}" dt="2024-03-07T16:35:57.932" v="1443" actId="478"/>
          <ac:spMkLst>
            <pc:docMk/>
            <pc:sldMk cId="0" sldId="256"/>
            <ac:spMk id="31" creationId="{394F5C51-8917-8A07-19E4-F88626407E31}"/>
          </ac:spMkLst>
        </pc:spChg>
        <pc:spChg chg="mod">
          <ac:chgData name="Hilliker, Joby" userId="b87b9960-1574-40cc-9574-9eebf23a3854" providerId="ADAL" clId="{D5650B29-CE9A-4387-AE0B-16F4889E49AF}" dt="2024-03-10T00:07:16.099" v="3281" actId="14100"/>
          <ac:spMkLst>
            <pc:docMk/>
            <pc:sldMk cId="0" sldId="256"/>
            <ac:spMk id="32" creationId="{A154E14B-DBEB-B228-B03E-17E69447886E}"/>
          </ac:spMkLst>
        </pc:spChg>
        <pc:spChg chg="mod">
          <ac:chgData name="Hilliker, Joby" userId="b87b9960-1574-40cc-9574-9eebf23a3854" providerId="ADAL" clId="{D5650B29-CE9A-4387-AE0B-16F4889E49AF}" dt="2024-03-10T00:07:22.793" v="3282" actId="1076"/>
          <ac:spMkLst>
            <pc:docMk/>
            <pc:sldMk cId="0" sldId="256"/>
            <ac:spMk id="33" creationId="{18FE5C88-5EFA-9CDE-2FE5-342C38113D6B}"/>
          </ac:spMkLst>
        </pc:spChg>
        <pc:spChg chg="mod">
          <ac:chgData name="Hilliker, Joby" userId="b87b9960-1574-40cc-9574-9eebf23a3854" providerId="ADAL" clId="{D5650B29-CE9A-4387-AE0B-16F4889E49AF}" dt="2024-03-07T18:25:16.270" v="3267" actId="14100"/>
          <ac:spMkLst>
            <pc:docMk/>
            <pc:sldMk cId="0" sldId="256"/>
            <ac:spMk id="34" creationId="{FEF3665F-F653-7748-E794-F39F41377741}"/>
          </ac:spMkLst>
        </pc:spChg>
        <pc:spChg chg="mod">
          <ac:chgData name="Hilliker, Joby" userId="b87b9960-1574-40cc-9574-9eebf23a3854" providerId="ADAL" clId="{D5650B29-CE9A-4387-AE0B-16F4889E49AF}" dt="2024-03-10T00:06:22.145" v="3275" actId="1076"/>
          <ac:spMkLst>
            <pc:docMk/>
            <pc:sldMk cId="0" sldId="256"/>
            <ac:spMk id="35" creationId="{7E3DDF7F-1450-904A-390F-D25F03A5CC6C}"/>
          </ac:spMkLst>
        </pc:spChg>
        <pc:spChg chg="add mod">
          <ac:chgData name="Hilliker, Joby" userId="b87b9960-1574-40cc-9574-9eebf23a3854" providerId="ADAL" clId="{D5650B29-CE9A-4387-AE0B-16F4889E49AF}" dt="2024-03-07T17:10:40.552" v="3253" actId="1076"/>
          <ac:spMkLst>
            <pc:docMk/>
            <pc:sldMk cId="0" sldId="256"/>
            <ac:spMk id="42" creationId="{7839DA0C-AF57-92BB-CB8D-0C7AD7381D7F}"/>
          </ac:spMkLst>
        </pc:spChg>
        <pc:spChg chg="add mod">
          <ac:chgData name="Hilliker, Joby" userId="b87b9960-1574-40cc-9574-9eebf23a3854" providerId="ADAL" clId="{D5650B29-CE9A-4387-AE0B-16F4889E49AF}" dt="2024-03-07T17:10:40.552" v="3253" actId="1076"/>
          <ac:spMkLst>
            <pc:docMk/>
            <pc:sldMk cId="0" sldId="256"/>
            <ac:spMk id="43" creationId="{D38B12D4-D1E2-213D-1A2E-65298BC9D92E}"/>
          </ac:spMkLst>
        </pc:spChg>
        <pc:spChg chg="mod">
          <ac:chgData name="Hilliker, Joby" userId="b87b9960-1574-40cc-9574-9eebf23a3854" providerId="ADAL" clId="{D5650B29-CE9A-4387-AE0B-16F4889E49AF}" dt="2024-03-07T16:17:11.759" v="0" actId="2711"/>
          <ac:spMkLst>
            <pc:docMk/>
            <pc:sldMk cId="0" sldId="256"/>
            <ac:spMk id="4098" creationId="{0F8E1921-BAD7-4492-8CA9-260A76AD5B1F}"/>
          </ac:spMkLst>
        </pc:spChg>
        <pc:spChg chg="mod">
          <ac:chgData name="Hilliker, Joby" userId="b87b9960-1574-40cc-9574-9eebf23a3854" providerId="ADAL" clId="{D5650B29-CE9A-4387-AE0B-16F4889E49AF}" dt="2024-03-07T17:05:18.173" v="3205" actId="14100"/>
          <ac:spMkLst>
            <pc:docMk/>
            <pc:sldMk cId="0" sldId="256"/>
            <ac:spMk id="4099" creationId="{8BBDD334-0244-49FE-B95F-F1345D7BAB11}"/>
          </ac:spMkLst>
        </pc:spChg>
        <pc:spChg chg="mod">
          <ac:chgData name="Hilliker, Joby" userId="b87b9960-1574-40cc-9574-9eebf23a3854" providerId="ADAL" clId="{D5650B29-CE9A-4387-AE0B-16F4889E49AF}" dt="2024-03-07T17:06:25.191" v="3215" actId="14100"/>
          <ac:spMkLst>
            <pc:docMk/>
            <pc:sldMk cId="0" sldId="256"/>
            <ac:spMk id="4102" creationId="{72B9541D-2586-41C6-919F-AF5205B973FC}"/>
          </ac:spMkLst>
        </pc:spChg>
        <pc:spChg chg="mod">
          <ac:chgData name="Hilliker, Joby" userId="b87b9960-1574-40cc-9574-9eebf23a3854" providerId="ADAL" clId="{D5650B29-CE9A-4387-AE0B-16F4889E49AF}" dt="2024-03-10T00:06:54.507" v="3277" actId="14100"/>
          <ac:spMkLst>
            <pc:docMk/>
            <pc:sldMk cId="0" sldId="256"/>
            <ac:spMk id="4103" creationId="{36350532-F9E4-45EF-A355-42080C6458FA}"/>
          </ac:spMkLst>
        </pc:spChg>
        <pc:spChg chg="mod">
          <ac:chgData name="Hilliker, Joby" userId="b87b9960-1574-40cc-9574-9eebf23a3854" providerId="ADAL" clId="{D5650B29-CE9A-4387-AE0B-16F4889E49AF}" dt="2024-03-07T17:09:28.345" v="3245" actId="1076"/>
          <ac:spMkLst>
            <pc:docMk/>
            <pc:sldMk cId="0" sldId="256"/>
            <ac:spMk id="4104" creationId="{CA2267B4-F081-40B2-97BD-456DA575A146}"/>
          </ac:spMkLst>
        </pc:spChg>
        <pc:picChg chg="mod">
          <ac:chgData name="Hilliker, Joby" userId="b87b9960-1574-40cc-9574-9eebf23a3854" providerId="ADAL" clId="{D5650B29-CE9A-4387-AE0B-16F4889E49AF}" dt="2024-03-07T16:31:49.534" v="1005" actId="1076"/>
          <ac:picMkLst>
            <pc:docMk/>
            <pc:sldMk cId="0" sldId="256"/>
            <ac:picMk id="12" creationId="{B2BF85BC-862F-74B5-9497-D878D7D4315B}"/>
          </ac:picMkLst>
        </pc:picChg>
        <pc:picChg chg="mod">
          <ac:chgData name="Hilliker, Joby" userId="b87b9960-1574-40cc-9574-9eebf23a3854" providerId="ADAL" clId="{D5650B29-CE9A-4387-AE0B-16F4889E49AF}" dt="2024-03-07T16:32:01.179" v="1008" actId="1076"/>
          <ac:picMkLst>
            <pc:docMk/>
            <pc:sldMk cId="0" sldId="256"/>
            <ac:picMk id="16" creationId="{728F9445-F81D-65EA-8803-38D162199C0B}"/>
          </ac:picMkLst>
        </pc:picChg>
        <pc:picChg chg="mod">
          <ac:chgData name="Hilliker, Joby" userId="b87b9960-1574-40cc-9574-9eebf23a3854" providerId="ADAL" clId="{D5650B29-CE9A-4387-AE0B-16F4889E49AF}" dt="2024-03-07T17:10:29.775" v="3252" actId="1076"/>
          <ac:picMkLst>
            <pc:docMk/>
            <pc:sldMk cId="0" sldId="256"/>
            <ac:picMk id="26" creationId="{275F1273-03E6-AC28-D9CA-EE467EB69BE0}"/>
          </ac:picMkLst>
        </pc:picChg>
        <pc:picChg chg="mod">
          <ac:chgData name="Hilliker, Joby" userId="b87b9960-1574-40cc-9574-9eebf23a3854" providerId="ADAL" clId="{D5650B29-CE9A-4387-AE0B-16F4889E49AF}" dt="2024-03-07T17:10:29.775" v="3252" actId="1076"/>
          <ac:picMkLst>
            <pc:docMk/>
            <pc:sldMk cId="0" sldId="256"/>
            <ac:picMk id="27" creationId="{CFD3F67C-81A7-489C-6204-80267DC47BD5}"/>
          </ac:picMkLst>
        </pc:picChg>
        <pc:picChg chg="mod">
          <ac:chgData name="Hilliker, Joby" userId="b87b9960-1574-40cc-9574-9eebf23a3854" providerId="ADAL" clId="{D5650B29-CE9A-4387-AE0B-16F4889E49AF}" dt="2024-03-07T16:32:12.019" v="1015" actId="1076"/>
          <ac:picMkLst>
            <pc:docMk/>
            <pc:sldMk cId="0" sldId="256"/>
            <ac:picMk id="28" creationId="{22981D7F-7023-8747-B796-6A4F016840E8}"/>
          </ac:picMkLst>
        </pc:picChg>
        <pc:picChg chg="mod">
          <ac:chgData name="Hilliker, Joby" userId="b87b9960-1574-40cc-9574-9eebf23a3854" providerId="ADAL" clId="{D5650B29-CE9A-4387-AE0B-16F4889E49AF}" dt="2024-03-07T17:10:29.775" v="3252" actId="1076"/>
          <ac:picMkLst>
            <pc:docMk/>
            <pc:sldMk cId="0" sldId="256"/>
            <ac:picMk id="30" creationId="{6D26AD32-43A6-9FD5-EF06-DAC9F5F77CC3}"/>
          </ac:picMkLst>
        </pc:picChg>
        <pc:picChg chg="mod">
          <ac:chgData name="Hilliker, Joby" userId="b87b9960-1574-40cc-9574-9eebf23a3854" providerId="ADAL" clId="{D5650B29-CE9A-4387-AE0B-16F4889E49AF}" dt="2024-03-07T17:07:05.354" v="3220" actId="1076"/>
          <ac:picMkLst>
            <pc:docMk/>
            <pc:sldMk cId="0" sldId="256"/>
            <ac:picMk id="41" creationId="{5EB79656-159F-F801-1547-33897E5E1711}"/>
          </ac:picMkLst>
        </pc:picChg>
        <pc:picChg chg="mod">
          <ac:chgData name="Hilliker, Joby" userId="b87b9960-1574-40cc-9574-9eebf23a3854" providerId="ADAL" clId="{D5650B29-CE9A-4387-AE0B-16F4889E49AF}" dt="2024-03-07T17:07:08.439" v="3221" actId="1076"/>
          <ac:picMkLst>
            <pc:docMk/>
            <pc:sldMk cId="0" sldId="256"/>
            <ac:picMk id="4111" creationId="{F82527C2-4A2C-40E5-954C-E87746FAE0BD}"/>
          </ac:picMkLst>
        </pc:picChg>
      </pc:sldChg>
    </pc:docChg>
  </pc:docChgLst>
  <pc:docChgLst>
    <pc:chgData name="Edwards, Aaron" userId="5b2de0bb-1591-4c6b-ab0c-292ff59b4f54" providerId="ADAL" clId="{C49B179B-9239-424F-8AD0-34A98C42C136}"/>
    <pc:docChg chg="undo custSel modSld">
      <pc:chgData name="Edwards, Aaron" userId="5b2de0bb-1591-4c6b-ab0c-292ff59b4f54" providerId="ADAL" clId="{C49B179B-9239-424F-8AD0-34A98C42C136}" dt="2023-04-24T19:34:47.267" v="6133" actId="20577"/>
      <pc:docMkLst>
        <pc:docMk/>
      </pc:docMkLst>
      <pc:sldChg chg="addSp delSp modSp mod">
        <pc:chgData name="Edwards, Aaron" userId="5b2de0bb-1591-4c6b-ab0c-292ff59b4f54" providerId="ADAL" clId="{C49B179B-9239-424F-8AD0-34A98C42C136}" dt="2023-04-24T19:34:47.267" v="6133" actId="20577"/>
        <pc:sldMkLst>
          <pc:docMk/>
          <pc:sldMk cId="0" sldId="256"/>
        </pc:sldMkLst>
        <pc:spChg chg="mod">
          <ac:chgData name="Edwards, Aaron" userId="5b2de0bb-1591-4c6b-ab0c-292ff59b4f54" providerId="ADAL" clId="{C49B179B-9239-424F-8AD0-34A98C42C136}" dt="2023-04-23T05:37:51.032" v="5059" actId="1076"/>
          <ac:spMkLst>
            <pc:docMk/>
            <pc:sldMk cId="0" sldId="256"/>
            <ac:spMk id="2" creationId="{5E0AA9A6-CCB5-4A16-A2B4-C209B7965F47}"/>
          </ac:spMkLst>
        </pc:spChg>
        <pc:spChg chg="mod">
          <ac:chgData name="Edwards, Aaron" userId="5b2de0bb-1591-4c6b-ab0c-292ff59b4f54" providerId="ADAL" clId="{C49B179B-9239-424F-8AD0-34A98C42C136}" dt="2023-04-24T19:14:45.611" v="5867" actId="20577"/>
          <ac:spMkLst>
            <pc:docMk/>
            <pc:sldMk cId="0" sldId="256"/>
            <ac:spMk id="3" creationId="{4E041099-0032-1489-AEE0-9A1E11754858}"/>
          </ac:spMkLst>
        </pc:spChg>
        <pc:spChg chg="mod">
          <ac:chgData name="Edwards, Aaron" userId="5b2de0bb-1591-4c6b-ab0c-292ff59b4f54" providerId="ADAL" clId="{C49B179B-9239-424F-8AD0-34A98C42C136}" dt="2023-04-23T05:42:52.596" v="5096" actId="1076"/>
          <ac:spMkLst>
            <pc:docMk/>
            <pc:sldMk cId="0" sldId="256"/>
            <ac:spMk id="5" creationId="{9E0A53D3-D272-4AE3-B0AA-F7F24ADF67E6}"/>
          </ac:spMkLst>
        </pc:spChg>
        <pc:spChg chg="mod">
          <ac:chgData name="Edwards, Aaron" userId="5b2de0bb-1591-4c6b-ab0c-292ff59b4f54" providerId="ADAL" clId="{C49B179B-9239-424F-8AD0-34A98C42C136}" dt="2023-04-23T17:36:40.678" v="5401" actId="1076"/>
          <ac:spMkLst>
            <pc:docMk/>
            <pc:sldMk cId="0" sldId="256"/>
            <ac:spMk id="7" creationId="{CF8DC691-90DE-423D-A114-3A794CE1EEEB}"/>
          </ac:spMkLst>
        </pc:spChg>
        <pc:spChg chg="mod">
          <ac:chgData name="Edwards, Aaron" userId="5b2de0bb-1591-4c6b-ab0c-292ff59b4f54" providerId="ADAL" clId="{C49B179B-9239-424F-8AD0-34A98C42C136}" dt="2023-04-23T22:33:12.176" v="5835" actId="255"/>
          <ac:spMkLst>
            <pc:docMk/>
            <pc:sldMk cId="0" sldId="256"/>
            <ac:spMk id="9" creationId="{A1304ADF-9884-44DF-952B-C9A1A694FE26}"/>
          </ac:spMkLst>
        </pc:spChg>
        <pc:spChg chg="mod">
          <ac:chgData name="Edwards, Aaron" userId="5b2de0bb-1591-4c6b-ab0c-292ff59b4f54" providerId="ADAL" clId="{C49B179B-9239-424F-8AD0-34A98C42C136}" dt="2023-04-23T17:36:55.226" v="5404" actId="14100"/>
          <ac:spMkLst>
            <pc:docMk/>
            <pc:sldMk cId="0" sldId="256"/>
            <ac:spMk id="10" creationId="{667F18F6-2F0D-4ED8-BFA5-E5079F692624}"/>
          </ac:spMkLst>
        </pc:spChg>
        <pc:spChg chg="mod">
          <ac:chgData name="Edwards, Aaron" userId="5b2de0bb-1591-4c6b-ab0c-292ff59b4f54" providerId="ADAL" clId="{C49B179B-9239-424F-8AD0-34A98C42C136}" dt="2023-04-23T05:37:24.005" v="5056" actId="1076"/>
          <ac:spMkLst>
            <pc:docMk/>
            <pc:sldMk cId="0" sldId="256"/>
            <ac:spMk id="11" creationId="{9E310AC2-C796-4738-B80D-1AB7E00562A1}"/>
          </ac:spMkLst>
        </pc:spChg>
        <pc:spChg chg="del">
          <ac:chgData name="Edwards, Aaron" userId="5b2de0bb-1591-4c6b-ab0c-292ff59b4f54" providerId="ADAL" clId="{C49B179B-9239-424F-8AD0-34A98C42C136}" dt="2023-04-10T19:19:22.763" v="3942" actId="478"/>
          <ac:spMkLst>
            <pc:docMk/>
            <pc:sldMk cId="0" sldId="256"/>
            <ac:spMk id="12" creationId="{33CC5BD0-C8C3-4E52-9412-6C6C58484EB6}"/>
          </ac:spMkLst>
        </pc:spChg>
        <pc:spChg chg="mod">
          <ac:chgData name="Edwards, Aaron" userId="5b2de0bb-1591-4c6b-ab0c-292ff59b4f54" providerId="ADAL" clId="{C49B179B-9239-424F-8AD0-34A98C42C136}" dt="2023-04-23T05:40:43.542" v="5079" actId="1076"/>
          <ac:spMkLst>
            <pc:docMk/>
            <pc:sldMk cId="0" sldId="256"/>
            <ac:spMk id="17" creationId="{BCAE565F-7312-4F9A-B2B0-9ED80FB45024}"/>
          </ac:spMkLst>
        </pc:spChg>
        <pc:spChg chg="add del mod">
          <ac:chgData name="Edwards, Aaron" userId="5b2de0bb-1591-4c6b-ab0c-292ff59b4f54" providerId="ADAL" clId="{C49B179B-9239-424F-8AD0-34A98C42C136}" dt="2023-04-24T19:34:47.267" v="6133" actId="20577"/>
          <ac:spMkLst>
            <pc:docMk/>
            <pc:sldMk cId="0" sldId="256"/>
            <ac:spMk id="19" creationId="{B4480FAD-CE62-49F6-B61C-4E83AD8639EC}"/>
          </ac:spMkLst>
        </pc:spChg>
        <pc:spChg chg="del mod">
          <ac:chgData name="Edwards, Aaron" userId="5b2de0bb-1591-4c6b-ab0c-292ff59b4f54" providerId="ADAL" clId="{C49B179B-9239-424F-8AD0-34A98C42C136}" dt="2023-04-23T05:49:13.189" v="5134" actId="478"/>
          <ac:spMkLst>
            <pc:docMk/>
            <pc:sldMk cId="0" sldId="256"/>
            <ac:spMk id="22" creationId="{49090ACB-67A6-4857-9CBB-641E739CF63A}"/>
          </ac:spMkLst>
        </pc:spChg>
        <pc:spChg chg="add del mod">
          <ac:chgData name="Edwards, Aaron" userId="5b2de0bb-1591-4c6b-ab0c-292ff59b4f54" providerId="ADAL" clId="{C49B179B-9239-424F-8AD0-34A98C42C136}" dt="2023-04-10T19:27:55.535" v="4115" actId="478"/>
          <ac:spMkLst>
            <pc:docMk/>
            <pc:sldMk cId="0" sldId="256"/>
            <ac:spMk id="25" creationId="{193687AB-1E05-5B54-3F9F-BDC901841095}"/>
          </ac:spMkLst>
        </pc:spChg>
        <pc:spChg chg="add del mod">
          <ac:chgData name="Edwards, Aaron" userId="5b2de0bb-1591-4c6b-ab0c-292ff59b4f54" providerId="ADAL" clId="{C49B179B-9239-424F-8AD0-34A98C42C136}" dt="2023-04-23T05:40:43.542" v="5079" actId="1076"/>
          <ac:spMkLst>
            <pc:docMk/>
            <pc:sldMk cId="0" sldId="256"/>
            <ac:spMk id="29" creationId="{AD1E8C4C-EF22-4A62-BB90-CCB403165A49}"/>
          </ac:spMkLst>
        </pc:spChg>
        <pc:spChg chg="mod">
          <ac:chgData name="Edwards, Aaron" userId="5b2de0bb-1591-4c6b-ab0c-292ff59b4f54" providerId="ADAL" clId="{C49B179B-9239-424F-8AD0-34A98C42C136}" dt="2023-04-23T05:59:28.001" v="5144" actId="14100"/>
          <ac:spMkLst>
            <pc:docMk/>
            <pc:sldMk cId="0" sldId="256"/>
            <ac:spMk id="31" creationId="{F8074A7C-CA81-44FB-8AD4-AC18C2347BD5}"/>
          </ac:spMkLst>
        </pc:spChg>
        <pc:spChg chg="add mod">
          <ac:chgData name="Edwards, Aaron" userId="5b2de0bb-1591-4c6b-ab0c-292ff59b4f54" providerId="ADAL" clId="{C49B179B-9239-424F-8AD0-34A98C42C136}" dt="2023-04-23T05:43:45.011" v="5105" actId="1076"/>
          <ac:spMkLst>
            <pc:docMk/>
            <pc:sldMk cId="0" sldId="256"/>
            <ac:spMk id="32" creationId="{C487F086-08C2-3780-B5E6-B7EDB4BAD1BD}"/>
          </ac:spMkLst>
        </pc:spChg>
        <pc:spChg chg="del">
          <ac:chgData name="Edwards, Aaron" userId="5b2de0bb-1591-4c6b-ab0c-292ff59b4f54" providerId="ADAL" clId="{C49B179B-9239-424F-8AD0-34A98C42C136}" dt="2023-04-10T03:45:22.010" v="3533" actId="478"/>
          <ac:spMkLst>
            <pc:docMk/>
            <pc:sldMk cId="0" sldId="256"/>
            <ac:spMk id="33" creationId="{3AD989E0-7B02-43CE-B063-A46F44807C64}"/>
          </ac:spMkLst>
        </pc:spChg>
        <pc:spChg chg="del">
          <ac:chgData name="Edwards, Aaron" userId="5b2de0bb-1591-4c6b-ab0c-292ff59b4f54" providerId="ADAL" clId="{C49B179B-9239-424F-8AD0-34A98C42C136}" dt="2023-04-03T06:40:30.408" v="2141" actId="478"/>
          <ac:spMkLst>
            <pc:docMk/>
            <pc:sldMk cId="0" sldId="256"/>
            <ac:spMk id="34" creationId="{42E2A582-401D-4ACA-BAD6-8323E09EAB71}"/>
          </ac:spMkLst>
        </pc:spChg>
        <pc:spChg chg="mod">
          <ac:chgData name="Edwards, Aaron" userId="5b2de0bb-1591-4c6b-ab0c-292ff59b4f54" providerId="ADAL" clId="{C49B179B-9239-424F-8AD0-34A98C42C136}" dt="2023-04-23T05:37:24.005" v="5056" actId="1076"/>
          <ac:spMkLst>
            <pc:docMk/>
            <pc:sldMk cId="0" sldId="256"/>
            <ac:spMk id="36" creationId="{3E937486-F58F-43BF-8B8A-110E32AD7053}"/>
          </ac:spMkLst>
        </pc:spChg>
        <pc:spChg chg="mod">
          <ac:chgData name="Edwards, Aaron" userId="5b2de0bb-1591-4c6b-ab0c-292ff59b4f54" providerId="ADAL" clId="{C49B179B-9239-424F-8AD0-34A98C42C136}" dt="2023-04-23T05:37:51.032" v="5059" actId="1076"/>
          <ac:spMkLst>
            <pc:docMk/>
            <pc:sldMk cId="0" sldId="256"/>
            <ac:spMk id="37" creationId="{9C880B30-DD3B-48A1-A366-B17B93829368}"/>
          </ac:spMkLst>
        </pc:spChg>
        <pc:spChg chg="mod">
          <ac:chgData name="Edwards, Aaron" userId="5b2de0bb-1591-4c6b-ab0c-292ff59b4f54" providerId="ADAL" clId="{C49B179B-9239-424F-8AD0-34A98C42C136}" dt="2023-04-23T05:37:51.032" v="5059" actId="1076"/>
          <ac:spMkLst>
            <pc:docMk/>
            <pc:sldMk cId="0" sldId="256"/>
            <ac:spMk id="39" creationId="{75E387A8-99D3-46D6-AF3B-853AEDFF7F43}"/>
          </ac:spMkLst>
        </pc:spChg>
        <pc:spChg chg="add del">
          <ac:chgData name="Edwards, Aaron" userId="5b2de0bb-1591-4c6b-ab0c-292ff59b4f54" providerId="ADAL" clId="{C49B179B-9239-424F-8AD0-34A98C42C136}" dt="2023-04-03T06:31:47.066" v="1749" actId="478"/>
          <ac:spMkLst>
            <pc:docMk/>
            <pc:sldMk cId="0" sldId="256"/>
            <ac:spMk id="41" creationId="{F0E1A6E3-63A2-444A-98DD-012A300C1B46}"/>
          </ac:spMkLst>
        </pc:spChg>
        <pc:spChg chg="del">
          <ac:chgData name="Edwards, Aaron" userId="5b2de0bb-1591-4c6b-ab0c-292ff59b4f54" providerId="ADAL" clId="{C49B179B-9239-424F-8AD0-34A98C42C136}" dt="2023-03-27T07:07:59.074" v="462" actId="478"/>
          <ac:spMkLst>
            <pc:docMk/>
            <pc:sldMk cId="0" sldId="256"/>
            <ac:spMk id="51" creationId="{9CBD2D51-93B6-4A12-9B94-02087C61C7BE}"/>
          </ac:spMkLst>
        </pc:spChg>
        <pc:spChg chg="del">
          <ac:chgData name="Edwards, Aaron" userId="5b2de0bb-1591-4c6b-ab0c-292ff59b4f54" providerId="ADAL" clId="{C49B179B-9239-424F-8AD0-34A98C42C136}" dt="2023-04-10T03:42:56.118" v="3471" actId="478"/>
          <ac:spMkLst>
            <pc:docMk/>
            <pc:sldMk cId="0" sldId="256"/>
            <ac:spMk id="52" creationId="{1C58C7CA-6980-4DC6-B784-EAA66E31A051}"/>
          </ac:spMkLst>
        </pc:spChg>
        <pc:spChg chg="add del mod">
          <ac:chgData name="Edwards, Aaron" userId="5b2de0bb-1591-4c6b-ab0c-292ff59b4f54" providerId="ADAL" clId="{C49B179B-9239-424F-8AD0-34A98C42C136}" dt="2023-04-10T03:56:13.081" v="3581" actId="478"/>
          <ac:spMkLst>
            <pc:docMk/>
            <pc:sldMk cId="0" sldId="256"/>
            <ac:spMk id="54" creationId="{94F279C9-3C0F-7804-30C7-0FC6CD11E5FF}"/>
          </ac:spMkLst>
        </pc:spChg>
        <pc:spChg chg="add mod">
          <ac:chgData name="Edwards, Aaron" userId="5b2de0bb-1591-4c6b-ab0c-292ff59b4f54" providerId="ADAL" clId="{C49B179B-9239-424F-8AD0-34A98C42C136}" dt="2023-04-23T05:45:22.066" v="5115" actId="1076"/>
          <ac:spMkLst>
            <pc:docMk/>
            <pc:sldMk cId="0" sldId="256"/>
            <ac:spMk id="55" creationId="{236110F5-3872-514A-537D-6037798BD49C}"/>
          </ac:spMkLst>
        </pc:spChg>
        <pc:spChg chg="add mod">
          <ac:chgData name="Edwards, Aaron" userId="5b2de0bb-1591-4c6b-ab0c-292ff59b4f54" providerId="ADAL" clId="{C49B179B-9239-424F-8AD0-34A98C42C136}" dt="2023-04-24T19:03:05.888" v="5861" actId="1076"/>
          <ac:spMkLst>
            <pc:docMk/>
            <pc:sldMk cId="0" sldId="256"/>
            <ac:spMk id="62" creationId="{F4EE5EAA-765E-B85A-2FDA-54890D6AF8D9}"/>
          </ac:spMkLst>
        </pc:spChg>
        <pc:spChg chg="del">
          <ac:chgData name="Edwards, Aaron" userId="5b2de0bb-1591-4c6b-ab0c-292ff59b4f54" providerId="ADAL" clId="{C49B179B-9239-424F-8AD0-34A98C42C136}" dt="2023-04-10T03:45:17.531" v="3531" actId="478"/>
          <ac:spMkLst>
            <pc:docMk/>
            <pc:sldMk cId="0" sldId="256"/>
            <ac:spMk id="63" creationId="{63EB7A54-3BB4-4DB1-803B-3FF10053E1FC}"/>
          </ac:spMkLst>
        </pc:spChg>
        <pc:spChg chg="del">
          <ac:chgData name="Edwards, Aaron" userId="5b2de0bb-1591-4c6b-ab0c-292ff59b4f54" providerId="ADAL" clId="{C49B179B-9239-424F-8AD0-34A98C42C136}" dt="2023-04-10T19:20:16.374" v="3947" actId="478"/>
          <ac:spMkLst>
            <pc:docMk/>
            <pc:sldMk cId="0" sldId="256"/>
            <ac:spMk id="79" creationId="{F44860B4-A60D-4FB0-B0F1-B62D01E57D82}"/>
          </ac:spMkLst>
        </pc:spChg>
        <pc:spChg chg="del">
          <ac:chgData name="Edwards, Aaron" userId="5b2de0bb-1591-4c6b-ab0c-292ff59b4f54" providerId="ADAL" clId="{C49B179B-9239-424F-8AD0-34A98C42C136}" dt="2023-04-10T03:45:20.167" v="3532" actId="478"/>
          <ac:spMkLst>
            <pc:docMk/>
            <pc:sldMk cId="0" sldId="256"/>
            <ac:spMk id="83" creationId="{9AEB240E-BE7A-469F-88F5-7F21D646E674}"/>
          </ac:spMkLst>
        </pc:spChg>
        <pc:spChg chg="del">
          <ac:chgData name="Edwards, Aaron" userId="5b2de0bb-1591-4c6b-ab0c-292ff59b4f54" providerId="ADAL" clId="{C49B179B-9239-424F-8AD0-34A98C42C136}" dt="2023-04-10T19:19:14.012" v="3939" actId="478"/>
          <ac:spMkLst>
            <pc:docMk/>
            <pc:sldMk cId="0" sldId="256"/>
            <ac:spMk id="86" creationId="{52CF9E73-B540-4710-878E-DEFBB7F0001B}"/>
          </ac:spMkLst>
        </pc:spChg>
        <pc:spChg chg="del">
          <ac:chgData name="Edwards, Aaron" userId="5b2de0bb-1591-4c6b-ab0c-292ff59b4f54" providerId="ADAL" clId="{C49B179B-9239-424F-8AD0-34A98C42C136}" dt="2023-04-10T19:18:49.501" v="3930" actId="478"/>
          <ac:spMkLst>
            <pc:docMk/>
            <pc:sldMk cId="0" sldId="256"/>
            <ac:spMk id="88" creationId="{5E6FE4AA-205D-4AC0-8593-69C37CE28B50}"/>
          </ac:spMkLst>
        </pc:spChg>
        <pc:spChg chg="del">
          <ac:chgData name="Edwards, Aaron" userId="5b2de0bb-1591-4c6b-ab0c-292ff59b4f54" providerId="ADAL" clId="{C49B179B-9239-424F-8AD0-34A98C42C136}" dt="2023-04-10T19:18:59.851" v="3934" actId="478"/>
          <ac:spMkLst>
            <pc:docMk/>
            <pc:sldMk cId="0" sldId="256"/>
            <ac:spMk id="101" creationId="{DC967181-828E-43FA-83FE-05FF73B24338}"/>
          </ac:spMkLst>
        </pc:spChg>
        <pc:spChg chg="del">
          <ac:chgData name="Edwards, Aaron" userId="5b2de0bb-1591-4c6b-ab0c-292ff59b4f54" providerId="ADAL" clId="{C49B179B-9239-424F-8AD0-34A98C42C136}" dt="2023-04-10T19:18:45.385" v="3928" actId="478"/>
          <ac:spMkLst>
            <pc:docMk/>
            <pc:sldMk cId="0" sldId="256"/>
            <ac:spMk id="4097" creationId="{2FCF2210-3DE4-4C56-88B0-0142B4CE1E7B}"/>
          </ac:spMkLst>
        </pc:spChg>
        <pc:spChg chg="mod">
          <ac:chgData name="Edwards, Aaron" userId="5b2de0bb-1591-4c6b-ab0c-292ff59b4f54" providerId="ADAL" clId="{C49B179B-9239-424F-8AD0-34A98C42C136}" dt="2023-04-23T05:39:09.245" v="5068" actId="1076"/>
          <ac:spMkLst>
            <pc:docMk/>
            <pc:sldMk cId="0" sldId="256"/>
            <ac:spMk id="4098" creationId="{0F8E1921-BAD7-4492-8CA9-260A76AD5B1F}"/>
          </ac:spMkLst>
        </pc:spChg>
        <pc:spChg chg="mod">
          <ac:chgData name="Edwards, Aaron" userId="5b2de0bb-1591-4c6b-ab0c-292ff59b4f54" providerId="ADAL" clId="{C49B179B-9239-424F-8AD0-34A98C42C136}" dt="2023-04-23T05:42:39.822" v="5093" actId="14100"/>
          <ac:spMkLst>
            <pc:docMk/>
            <pc:sldMk cId="0" sldId="256"/>
            <ac:spMk id="4099" creationId="{8BBDD334-0244-49FE-B95F-F1345D7BAB11}"/>
          </ac:spMkLst>
        </pc:spChg>
        <pc:spChg chg="mod">
          <ac:chgData name="Edwards, Aaron" userId="5b2de0bb-1591-4c6b-ab0c-292ff59b4f54" providerId="ADAL" clId="{C49B179B-9239-424F-8AD0-34A98C42C136}" dt="2023-04-23T05:40:01.516" v="5073" actId="1076"/>
          <ac:spMkLst>
            <pc:docMk/>
            <pc:sldMk cId="0" sldId="256"/>
            <ac:spMk id="4100" creationId="{2B3160E3-D566-434C-95B5-377CB2E47CC8}"/>
          </ac:spMkLst>
        </pc:spChg>
        <pc:spChg chg="mod">
          <ac:chgData name="Edwards, Aaron" userId="5b2de0bb-1591-4c6b-ab0c-292ff59b4f54" providerId="ADAL" clId="{C49B179B-9239-424F-8AD0-34A98C42C136}" dt="2023-04-10T19:20:49.565" v="3956" actId="14100"/>
          <ac:spMkLst>
            <pc:docMk/>
            <pc:sldMk cId="0" sldId="256"/>
            <ac:spMk id="4101" creationId="{BA167ACC-53E3-4418-8DB7-F53DCFA50D9C}"/>
          </ac:spMkLst>
        </pc:spChg>
        <pc:spChg chg="mod">
          <ac:chgData name="Edwards, Aaron" userId="5b2de0bb-1591-4c6b-ab0c-292ff59b4f54" providerId="ADAL" clId="{C49B179B-9239-424F-8AD0-34A98C42C136}" dt="2023-04-23T05:48:29.017" v="5131" actId="14100"/>
          <ac:spMkLst>
            <pc:docMk/>
            <pc:sldMk cId="0" sldId="256"/>
            <ac:spMk id="4102" creationId="{72B9541D-2586-41C6-919F-AF5205B973FC}"/>
          </ac:spMkLst>
        </pc:spChg>
        <pc:spChg chg="mod">
          <ac:chgData name="Edwards, Aaron" userId="5b2de0bb-1591-4c6b-ab0c-292ff59b4f54" providerId="ADAL" clId="{C49B179B-9239-424F-8AD0-34A98C42C136}" dt="2023-04-23T05:48:21.859" v="5130" actId="14100"/>
          <ac:spMkLst>
            <pc:docMk/>
            <pc:sldMk cId="0" sldId="256"/>
            <ac:spMk id="4103" creationId="{36350532-F9E4-45EF-A355-42080C6458FA}"/>
          </ac:spMkLst>
        </pc:spChg>
        <pc:spChg chg="mod">
          <ac:chgData name="Edwards, Aaron" userId="5b2de0bb-1591-4c6b-ab0c-292ff59b4f54" providerId="ADAL" clId="{C49B179B-9239-424F-8AD0-34A98C42C136}" dt="2023-04-23T05:44:19.056" v="5107" actId="14100"/>
          <ac:spMkLst>
            <pc:docMk/>
            <pc:sldMk cId="0" sldId="256"/>
            <ac:spMk id="4104" creationId="{CA2267B4-F081-40B2-97BD-456DA575A146}"/>
          </ac:spMkLst>
        </pc:spChg>
        <pc:spChg chg="del mod">
          <ac:chgData name="Edwards, Aaron" userId="5b2de0bb-1591-4c6b-ab0c-292ff59b4f54" providerId="ADAL" clId="{C49B179B-9239-424F-8AD0-34A98C42C136}" dt="2023-04-10T19:18:57.886" v="3933" actId="478"/>
          <ac:spMkLst>
            <pc:docMk/>
            <pc:sldMk cId="0" sldId="256"/>
            <ac:spMk id="4106" creationId="{75419327-1B5C-42FE-9584-C963D091E46F}"/>
          </ac:spMkLst>
        </pc:spChg>
        <pc:spChg chg="del">
          <ac:chgData name="Edwards, Aaron" userId="5b2de0bb-1591-4c6b-ab0c-292ff59b4f54" providerId="ADAL" clId="{C49B179B-9239-424F-8AD0-34A98C42C136}" dt="2023-04-10T19:19:01.399" v="3935" actId="478"/>
          <ac:spMkLst>
            <pc:docMk/>
            <pc:sldMk cId="0" sldId="256"/>
            <ac:spMk id="4107" creationId="{FB6B2CD8-6C59-4904-845B-F9695D34B459}"/>
          </ac:spMkLst>
        </pc:spChg>
        <pc:spChg chg="del">
          <ac:chgData name="Edwards, Aaron" userId="5b2de0bb-1591-4c6b-ab0c-292ff59b4f54" providerId="ADAL" clId="{C49B179B-9239-424F-8AD0-34A98C42C136}" dt="2023-04-10T19:19:04.695" v="3936" actId="478"/>
          <ac:spMkLst>
            <pc:docMk/>
            <pc:sldMk cId="0" sldId="256"/>
            <ac:spMk id="4113" creationId="{78713813-CFA6-4E9C-B122-304A617750DE}"/>
          </ac:spMkLst>
        </pc:spChg>
        <pc:spChg chg="add del mod">
          <ac:chgData name="Edwards, Aaron" userId="5b2de0bb-1591-4c6b-ab0c-292ff59b4f54" providerId="ADAL" clId="{C49B179B-9239-424F-8AD0-34A98C42C136}" dt="2023-04-10T19:14:54.332" v="3877"/>
          <ac:spMkLst>
            <pc:docMk/>
            <pc:sldMk cId="0" sldId="256"/>
            <ac:spMk id="4114" creationId="{31FC9C2A-00A2-4E97-C3BC-953AEF8788DB}"/>
          </ac:spMkLst>
        </pc:spChg>
        <pc:spChg chg="del">
          <ac:chgData name="Edwards, Aaron" userId="5b2de0bb-1591-4c6b-ab0c-292ff59b4f54" providerId="ADAL" clId="{C49B179B-9239-424F-8AD0-34A98C42C136}" dt="2023-04-10T19:19:06.512" v="3937" actId="478"/>
          <ac:spMkLst>
            <pc:docMk/>
            <pc:sldMk cId="0" sldId="256"/>
            <ac:spMk id="4115" creationId="{70FB709B-5366-4A05-8065-2063C169AD61}"/>
          </ac:spMkLst>
        </pc:spChg>
        <pc:spChg chg="mod">
          <ac:chgData name="Edwards, Aaron" userId="5b2de0bb-1591-4c6b-ab0c-292ff59b4f54" providerId="ADAL" clId="{C49B179B-9239-424F-8AD0-34A98C42C136}" dt="2023-04-23T05:40:43.542" v="5079" actId="1076"/>
          <ac:spMkLst>
            <pc:docMk/>
            <pc:sldMk cId="0" sldId="256"/>
            <ac:spMk id="4116" creationId="{05E4005D-BE97-447A-8469-84CAF3AC11EA}"/>
          </ac:spMkLst>
        </pc:spChg>
        <pc:spChg chg="del">
          <ac:chgData name="Edwards, Aaron" userId="5b2de0bb-1591-4c6b-ab0c-292ff59b4f54" providerId="ADAL" clId="{C49B179B-9239-424F-8AD0-34A98C42C136}" dt="2023-04-10T19:19:18.787" v="3941" actId="478"/>
          <ac:spMkLst>
            <pc:docMk/>
            <pc:sldMk cId="0" sldId="256"/>
            <ac:spMk id="4117" creationId="{E844DD30-7E94-4824-88EC-F5780063DD4C}"/>
          </ac:spMkLst>
        </pc:spChg>
        <pc:spChg chg="mod">
          <ac:chgData name="Edwards, Aaron" userId="5b2de0bb-1591-4c6b-ab0c-292ff59b4f54" providerId="ADAL" clId="{C49B179B-9239-424F-8AD0-34A98C42C136}" dt="2023-04-23T05:37:51.032" v="5059" actId="1076"/>
          <ac:spMkLst>
            <pc:docMk/>
            <pc:sldMk cId="0" sldId="256"/>
            <ac:spMk id="4122" creationId="{65CC2DB5-5D24-4B6C-95B0-E09999AC144C}"/>
          </ac:spMkLst>
        </pc:spChg>
        <pc:spChg chg="mod">
          <ac:chgData name="Edwards, Aaron" userId="5b2de0bb-1591-4c6b-ab0c-292ff59b4f54" providerId="ADAL" clId="{C49B179B-9239-424F-8AD0-34A98C42C136}" dt="2023-04-23T05:37:51.032" v="5059" actId="1076"/>
          <ac:spMkLst>
            <pc:docMk/>
            <pc:sldMk cId="0" sldId="256"/>
            <ac:spMk id="4123" creationId="{BCD62FB0-47EA-408B-A8F2-68E9241AA062}"/>
          </ac:spMkLst>
        </pc:spChg>
        <pc:spChg chg="mod">
          <ac:chgData name="Edwards, Aaron" userId="5b2de0bb-1591-4c6b-ab0c-292ff59b4f54" providerId="ADAL" clId="{C49B179B-9239-424F-8AD0-34A98C42C136}" dt="2023-04-23T05:37:51.032" v="5059" actId="1076"/>
          <ac:spMkLst>
            <pc:docMk/>
            <pc:sldMk cId="0" sldId="256"/>
            <ac:spMk id="4124" creationId="{6C470195-BF6F-418C-9078-3AC494EAA5EB}"/>
          </ac:spMkLst>
        </pc:spChg>
        <pc:spChg chg="add mod">
          <ac:chgData name="Edwards, Aaron" userId="5b2de0bb-1591-4c6b-ab0c-292ff59b4f54" providerId="ADAL" clId="{C49B179B-9239-424F-8AD0-34A98C42C136}" dt="2023-04-23T05:47:31.577" v="5124" actId="1076"/>
          <ac:spMkLst>
            <pc:docMk/>
            <pc:sldMk cId="0" sldId="256"/>
            <ac:spMk id="4125" creationId="{6147B200-4CA2-493F-B259-82C397C326BF}"/>
          </ac:spMkLst>
        </pc:spChg>
        <pc:grpChg chg="del">
          <ac:chgData name="Edwards, Aaron" userId="5b2de0bb-1591-4c6b-ab0c-292ff59b4f54" providerId="ADAL" clId="{C49B179B-9239-424F-8AD0-34A98C42C136}" dt="2023-04-10T03:42:53.909" v="3470" actId="478"/>
          <ac:grpSpMkLst>
            <pc:docMk/>
            <pc:sldMk cId="0" sldId="256"/>
            <ac:grpSpMk id="35" creationId="{FD84CB08-5221-4277-8698-9C904EA36BA4}"/>
          </ac:grpSpMkLst>
        </pc:grpChg>
        <pc:graphicFrameChg chg="del mod modGraphic">
          <ac:chgData name="Edwards, Aaron" userId="5b2de0bb-1591-4c6b-ab0c-292ff59b4f54" providerId="ADAL" clId="{C49B179B-9239-424F-8AD0-34A98C42C136}" dt="2023-04-10T03:27:53.005" v="3435" actId="478"/>
          <ac:graphicFrameMkLst>
            <pc:docMk/>
            <pc:sldMk cId="0" sldId="256"/>
            <ac:graphicFrameMk id="3" creationId="{911D3B15-F163-48E3-8712-95C718B40C56}"/>
          </ac:graphicFrameMkLst>
        </pc:graphicFrameChg>
        <pc:graphicFrameChg chg="del">
          <ac:chgData name="Edwards, Aaron" userId="5b2de0bb-1591-4c6b-ab0c-292ff59b4f54" providerId="ADAL" clId="{C49B179B-9239-424F-8AD0-34A98C42C136}" dt="2023-04-10T19:18:47.351" v="3929" actId="478"/>
          <ac:graphicFrameMkLst>
            <pc:docMk/>
            <pc:sldMk cId="0" sldId="256"/>
            <ac:graphicFrameMk id="4105" creationId="{BE35238E-54E8-4024-BC46-7EBA976AA5F2}"/>
          </ac:graphicFrameMkLst>
        </pc:graphicFrameChg>
        <pc:picChg chg="del">
          <ac:chgData name="Edwards, Aaron" userId="5b2de0bb-1591-4c6b-ab0c-292ff59b4f54" providerId="ADAL" clId="{C49B179B-9239-424F-8AD0-34A98C42C136}" dt="2023-03-27T07:10:40.080" v="702" actId="478"/>
          <ac:picMkLst>
            <pc:docMk/>
            <pc:sldMk cId="0" sldId="256"/>
            <ac:picMk id="14" creationId="{B1ADC174-3DA3-42F8-969D-278828EA55EB}"/>
          </ac:picMkLst>
        </pc:picChg>
        <pc:picChg chg="add del mod">
          <ac:chgData name="Edwards, Aaron" userId="5b2de0bb-1591-4c6b-ab0c-292ff59b4f54" providerId="ADAL" clId="{C49B179B-9239-424F-8AD0-34A98C42C136}" dt="2023-04-03T19:38:21.509" v="3239" actId="478"/>
          <ac:picMkLst>
            <pc:docMk/>
            <pc:sldMk cId="0" sldId="256"/>
            <ac:picMk id="16" creationId="{6F729D9C-1B4E-E59A-9D86-53AB90B787E2}"/>
          </ac:picMkLst>
        </pc:picChg>
        <pc:picChg chg="del">
          <ac:chgData name="Edwards, Aaron" userId="5b2de0bb-1591-4c6b-ab0c-292ff59b4f54" providerId="ADAL" clId="{C49B179B-9239-424F-8AD0-34A98C42C136}" dt="2023-03-27T07:10:44.391" v="704" actId="478"/>
          <ac:picMkLst>
            <pc:docMk/>
            <pc:sldMk cId="0" sldId="256"/>
            <ac:picMk id="16" creationId="{98D4BECC-4440-40FA-BFCF-DB86BBDB43D5}"/>
          </ac:picMkLst>
        </pc:picChg>
        <pc:picChg chg="add del mod">
          <ac:chgData name="Edwards, Aaron" userId="5b2de0bb-1591-4c6b-ab0c-292ff59b4f54" providerId="ADAL" clId="{C49B179B-9239-424F-8AD0-34A98C42C136}" dt="2023-04-10T04:04:52.356" v="3751" actId="478"/>
          <ac:picMkLst>
            <pc:docMk/>
            <pc:sldMk cId="0" sldId="256"/>
            <ac:picMk id="16" creationId="{F2EA92FA-8306-2470-E00B-FAB2227DA1AE}"/>
          </ac:picMkLst>
        </pc:picChg>
        <pc:picChg chg="del">
          <ac:chgData name="Edwards, Aaron" userId="5b2de0bb-1591-4c6b-ab0c-292ff59b4f54" providerId="ADAL" clId="{C49B179B-9239-424F-8AD0-34A98C42C136}" dt="2023-03-27T06:17:55.572" v="13" actId="478"/>
          <ac:picMkLst>
            <pc:docMk/>
            <pc:sldMk cId="0" sldId="256"/>
            <ac:picMk id="18" creationId="{1182C744-FE02-48BE-AFD4-088B1290326F}"/>
          </ac:picMkLst>
        </pc:picChg>
        <pc:picChg chg="add mod">
          <ac:chgData name="Edwards, Aaron" userId="5b2de0bb-1591-4c6b-ab0c-292ff59b4f54" providerId="ADAL" clId="{C49B179B-9239-424F-8AD0-34A98C42C136}" dt="2023-04-23T06:03:12.338" v="5157" actId="14100"/>
          <ac:picMkLst>
            <pc:docMk/>
            <pc:sldMk cId="0" sldId="256"/>
            <ac:picMk id="21" creationId="{632F9FF5-E927-40A6-CB48-A082330B4C1A}"/>
          </ac:picMkLst>
        </pc:picChg>
        <pc:picChg chg="add del mod">
          <ac:chgData name="Edwards, Aaron" userId="5b2de0bb-1591-4c6b-ab0c-292ff59b4f54" providerId="ADAL" clId="{C49B179B-9239-424F-8AD0-34A98C42C136}" dt="2023-04-10T04:05:54.645" v="3759" actId="478"/>
          <ac:picMkLst>
            <pc:docMk/>
            <pc:sldMk cId="0" sldId="256"/>
            <ac:picMk id="24" creationId="{200D841C-EFA8-49D1-1F7C-C90C6E05D9F6}"/>
          </ac:picMkLst>
        </pc:picChg>
        <pc:picChg chg="add del mod">
          <ac:chgData name="Edwards, Aaron" userId="5b2de0bb-1591-4c6b-ab0c-292ff59b4f54" providerId="ADAL" clId="{C49B179B-9239-424F-8AD0-34A98C42C136}" dt="2023-03-27T19:28:34.629" v="1423" actId="478"/>
          <ac:picMkLst>
            <pc:docMk/>
            <pc:sldMk cId="0" sldId="256"/>
            <ac:picMk id="24" creationId="{4D1CDF73-7D7B-C9F4-B56E-109E5973255E}"/>
          </ac:picMkLst>
        </pc:picChg>
        <pc:picChg chg="add del mod">
          <ac:chgData name="Edwards, Aaron" userId="5b2de0bb-1591-4c6b-ab0c-292ff59b4f54" providerId="ADAL" clId="{C49B179B-9239-424F-8AD0-34A98C42C136}" dt="2023-04-03T19:39:20.837" v="3242" actId="478"/>
          <ac:picMkLst>
            <pc:docMk/>
            <pc:sldMk cId="0" sldId="256"/>
            <ac:picMk id="24" creationId="{6D81B8C0-E91E-21F4-107F-6C3A22E9C9EF}"/>
          </ac:picMkLst>
        </pc:picChg>
        <pc:picChg chg="add mod">
          <ac:chgData name="Edwards, Aaron" userId="5b2de0bb-1591-4c6b-ab0c-292ff59b4f54" providerId="ADAL" clId="{C49B179B-9239-424F-8AD0-34A98C42C136}" dt="2023-04-23T06:03:17.871" v="5159" actId="14100"/>
          <ac:picMkLst>
            <pc:docMk/>
            <pc:sldMk cId="0" sldId="256"/>
            <ac:picMk id="24" creationId="{D9CBF10F-0E21-9654-F14D-32102D3ACEA3}"/>
          </ac:picMkLst>
        </pc:picChg>
        <pc:picChg chg="del">
          <ac:chgData name="Edwards, Aaron" userId="5b2de0bb-1591-4c6b-ab0c-292ff59b4f54" providerId="ADAL" clId="{C49B179B-9239-424F-8AD0-34A98C42C136}" dt="2023-03-27T07:10:45.800" v="705" actId="478"/>
          <ac:picMkLst>
            <pc:docMk/>
            <pc:sldMk cId="0" sldId="256"/>
            <ac:picMk id="27" creationId="{0E19E3FE-5C2D-419D-8618-93F29D74E626}"/>
          </ac:picMkLst>
        </pc:picChg>
        <pc:picChg chg="add mod">
          <ac:chgData name="Edwards, Aaron" userId="5b2de0bb-1591-4c6b-ab0c-292ff59b4f54" providerId="ADAL" clId="{C49B179B-9239-424F-8AD0-34A98C42C136}" dt="2023-04-23T22:33:04.373" v="5834" actId="1076"/>
          <ac:picMkLst>
            <pc:docMk/>
            <pc:sldMk cId="0" sldId="256"/>
            <ac:picMk id="27" creationId="{C54336FB-52BA-DE78-2501-76C1B415126E}"/>
          </ac:picMkLst>
        </pc:picChg>
        <pc:picChg chg="add mod">
          <ac:chgData name="Edwards, Aaron" userId="5b2de0bb-1591-4c6b-ab0c-292ff59b4f54" providerId="ADAL" clId="{C49B179B-9239-424F-8AD0-34A98C42C136}" dt="2023-04-23T22:33:21.233" v="5836" actId="1076"/>
          <ac:picMkLst>
            <pc:docMk/>
            <pc:sldMk cId="0" sldId="256"/>
            <ac:picMk id="38" creationId="{8FE710EF-3373-D076-78AD-5AB1116034DE}"/>
          </ac:picMkLst>
        </pc:picChg>
        <pc:picChg chg="del">
          <ac:chgData name="Edwards, Aaron" userId="5b2de0bb-1591-4c6b-ab0c-292ff59b4f54" providerId="ADAL" clId="{C49B179B-9239-424F-8AD0-34A98C42C136}" dt="2023-04-10T19:19:15.542" v="3940" actId="478"/>
          <ac:picMkLst>
            <pc:docMk/>
            <pc:sldMk cId="0" sldId="256"/>
            <ac:picMk id="40" creationId="{2F34793A-ECC7-470B-B679-74220183B4D4}"/>
          </ac:picMkLst>
        </pc:picChg>
        <pc:picChg chg="add del mod">
          <ac:chgData name="Edwards, Aaron" userId="5b2de0bb-1591-4c6b-ab0c-292ff59b4f54" providerId="ADAL" clId="{C49B179B-9239-424F-8AD0-34A98C42C136}" dt="2023-04-10T03:50:57.753" v="3551" actId="478"/>
          <ac:picMkLst>
            <pc:docMk/>
            <pc:sldMk cId="0" sldId="256"/>
            <ac:picMk id="41" creationId="{33E77620-4E8A-7703-8EC0-89D701D9C517}"/>
          </ac:picMkLst>
        </pc:picChg>
        <pc:picChg chg="del">
          <ac:chgData name="Edwards, Aaron" userId="5b2de0bb-1591-4c6b-ab0c-292ff59b4f54" providerId="ADAL" clId="{C49B179B-9239-424F-8AD0-34A98C42C136}" dt="2023-04-03T06:31:27.725" v="1739" actId="478"/>
          <ac:picMkLst>
            <pc:docMk/>
            <pc:sldMk cId="0" sldId="256"/>
            <ac:picMk id="43" creationId="{14BF6E70-8692-4A0B-93EA-2694C38A4293}"/>
          </ac:picMkLst>
        </pc:picChg>
        <pc:picChg chg="add del mod">
          <ac:chgData name="Edwards, Aaron" userId="5b2de0bb-1591-4c6b-ab0c-292ff59b4f54" providerId="ADAL" clId="{C49B179B-9239-424F-8AD0-34A98C42C136}" dt="2023-04-10T03:52:26.899" v="3557" actId="478"/>
          <ac:picMkLst>
            <pc:docMk/>
            <pc:sldMk cId="0" sldId="256"/>
            <ac:picMk id="43" creationId="{7AB12D99-9A24-25CB-6771-3739982D2421}"/>
          </ac:picMkLst>
        </pc:picChg>
        <pc:picChg chg="add del mod">
          <ac:chgData name="Edwards, Aaron" userId="5b2de0bb-1591-4c6b-ab0c-292ff59b4f54" providerId="ADAL" clId="{C49B179B-9239-424F-8AD0-34A98C42C136}" dt="2023-04-10T03:53:54.334" v="3561" actId="478"/>
          <ac:picMkLst>
            <pc:docMk/>
            <pc:sldMk cId="0" sldId="256"/>
            <ac:picMk id="46" creationId="{B2FDF522-4B90-2DFD-FFA2-F15CE821447F}"/>
          </ac:picMkLst>
        </pc:picChg>
        <pc:picChg chg="del">
          <ac:chgData name="Edwards, Aaron" userId="5b2de0bb-1591-4c6b-ab0c-292ff59b4f54" providerId="ADAL" clId="{C49B179B-9239-424F-8AD0-34A98C42C136}" dt="2023-04-03T06:31:29.393" v="1740" actId="478"/>
          <ac:picMkLst>
            <pc:docMk/>
            <pc:sldMk cId="0" sldId="256"/>
            <ac:picMk id="47" creationId="{CF145577-A448-48AE-9689-466921D381B3}"/>
          </ac:picMkLst>
        </pc:picChg>
        <pc:picChg chg="add del mod">
          <ac:chgData name="Edwards, Aaron" userId="5b2de0bb-1591-4c6b-ab0c-292ff59b4f54" providerId="ADAL" clId="{C49B179B-9239-424F-8AD0-34A98C42C136}" dt="2023-04-10T03:55:07.925" v="3567" actId="478"/>
          <ac:picMkLst>
            <pc:docMk/>
            <pc:sldMk cId="0" sldId="256"/>
            <ac:picMk id="49" creationId="{9989593D-F5D1-0509-1C62-411526829BA5}"/>
          </ac:picMkLst>
        </pc:picChg>
        <pc:picChg chg="add mod">
          <ac:chgData name="Edwards, Aaron" userId="5b2de0bb-1591-4c6b-ab0c-292ff59b4f54" providerId="ADAL" clId="{C49B179B-9239-424F-8AD0-34A98C42C136}" dt="2023-04-23T05:47:03.954" v="5122" actId="1076"/>
          <ac:picMkLst>
            <pc:docMk/>
            <pc:sldMk cId="0" sldId="256"/>
            <ac:picMk id="51" creationId="{1677CE44-CDD4-2F36-07EF-2D4515FC750A}"/>
          </ac:picMkLst>
        </pc:picChg>
        <pc:picChg chg="add mod">
          <ac:chgData name="Edwards, Aaron" userId="5b2de0bb-1591-4c6b-ab0c-292ff59b4f54" providerId="ADAL" clId="{C49B179B-9239-424F-8AD0-34A98C42C136}" dt="2023-04-24T19:02:54.684" v="5860" actId="14100"/>
          <ac:picMkLst>
            <pc:docMk/>
            <pc:sldMk cId="0" sldId="256"/>
            <ac:picMk id="61" creationId="{9257916D-7F90-64EF-F384-DE4000979BDF}"/>
          </ac:picMkLst>
        </pc:picChg>
        <pc:picChg chg="mod">
          <ac:chgData name="Edwards, Aaron" userId="5b2de0bb-1591-4c6b-ab0c-292ff59b4f54" providerId="ADAL" clId="{C49B179B-9239-424F-8AD0-34A98C42C136}" dt="2023-04-23T05:38:55.139" v="5065" actId="1076"/>
          <ac:picMkLst>
            <pc:docMk/>
            <pc:sldMk cId="0" sldId="256"/>
            <ac:picMk id="97" creationId="{EACE6407-2229-4055-8A04-375A96063D14}"/>
          </ac:picMkLst>
        </pc:picChg>
        <pc:picChg chg="add del mod">
          <ac:chgData name="Edwards, Aaron" userId="5b2de0bb-1591-4c6b-ab0c-292ff59b4f54" providerId="ADAL" clId="{C49B179B-9239-424F-8AD0-34A98C42C136}" dt="2023-04-10T19:14:54.328" v="3875" actId="478"/>
          <ac:picMkLst>
            <pc:docMk/>
            <pc:sldMk cId="0" sldId="256"/>
            <ac:picMk id="4109" creationId="{BAE78A22-BEA8-9DAA-AA3C-50B61DCE3D01}"/>
          </ac:picMkLst>
        </pc:picChg>
        <pc:picChg chg="mod">
          <ac:chgData name="Edwards, Aaron" userId="5b2de0bb-1591-4c6b-ab0c-292ff59b4f54" providerId="ADAL" clId="{C49B179B-9239-424F-8AD0-34A98C42C136}" dt="2023-04-23T05:38:11.774" v="5062" actId="14100"/>
          <ac:picMkLst>
            <pc:docMk/>
            <pc:sldMk cId="0" sldId="256"/>
            <ac:picMk id="4111" creationId="{F82527C2-4A2C-40E5-954C-E87746FAE0BD}"/>
          </ac:picMkLst>
        </pc:picChg>
        <pc:picChg chg="add del mod">
          <ac:chgData name="Edwards, Aaron" userId="5b2de0bb-1591-4c6b-ab0c-292ff59b4f54" providerId="ADAL" clId="{C49B179B-9239-424F-8AD0-34A98C42C136}" dt="2023-04-10T19:16:06.512" v="3881" actId="478"/>
          <ac:picMkLst>
            <pc:docMk/>
            <pc:sldMk cId="0" sldId="256"/>
            <ac:picMk id="4112" creationId="{155BD1B7-AD90-63C6-D891-45CF6EBE2C20}"/>
          </ac:picMkLst>
        </pc:picChg>
        <pc:picChg chg="add del mod">
          <ac:chgData name="Edwards, Aaron" userId="5b2de0bb-1591-4c6b-ab0c-292ff59b4f54" providerId="ADAL" clId="{C49B179B-9239-424F-8AD0-34A98C42C136}" dt="2023-04-23T06:02:00.697" v="5153" actId="478"/>
          <ac:picMkLst>
            <pc:docMk/>
            <pc:sldMk cId="0" sldId="256"/>
            <ac:picMk id="4119" creationId="{965F5332-8974-46C1-F1A7-E07E97F38669}"/>
          </ac:picMkLst>
        </pc:picChg>
        <pc:picChg chg="add del mod">
          <ac:chgData name="Edwards, Aaron" userId="5b2de0bb-1591-4c6b-ab0c-292ff59b4f54" providerId="ADAL" clId="{C49B179B-9239-424F-8AD0-34A98C42C136}" dt="2023-04-23T05:59:09.729" v="5140" actId="478"/>
          <ac:picMkLst>
            <pc:docMk/>
            <pc:sldMk cId="0" sldId="256"/>
            <ac:picMk id="4121" creationId="{4A887A4B-70A0-F2D7-04DB-05CAB3A1F7FA}"/>
          </ac:picMkLst>
        </pc:picChg>
        <pc:inkChg chg="mod">
          <ac:chgData name="Edwards, Aaron" userId="5b2de0bb-1591-4c6b-ab0c-292ff59b4f54" providerId="ADAL" clId="{C49B179B-9239-424F-8AD0-34A98C42C136}" dt="2023-04-23T05:37:51.032" v="5059" actId="1076"/>
          <ac:inkMkLst>
            <pc:docMk/>
            <pc:sldMk cId="0" sldId="256"/>
            <ac:inkMk id="4" creationId="{ED00BCCB-DEA2-46D5-BD12-6A3D70734FED}"/>
          </ac:inkMkLst>
        </pc:inkChg>
        <pc:inkChg chg="mod">
          <ac:chgData name="Edwards, Aaron" userId="5b2de0bb-1591-4c6b-ab0c-292ff59b4f54" providerId="ADAL" clId="{C49B179B-9239-424F-8AD0-34A98C42C136}" dt="2023-04-23T05:37:51.032" v="5059" actId="1076"/>
          <ac:inkMkLst>
            <pc:docMk/>
            <pc:sldMk cId="0" sldId="256"/>
            <ac:inkMk id="6" creationId="{3B81D8F7-F33F-4CD0-B4A6-1C6240ED7768}"/>
          </ac:inkMkLst>
        </pc:inkChg>
        <pc:inkChg chg="mod">
          <ac:chgData name="Edwards, Aaron" userId="5b2de0bb-1591-4c6b-ab0c-292ff59b4f54" providerId="ADAL" clId="{C49B179B-9239-424F-8AD0-34A98C42C136}" dt="2023-04-23T05:37:51.032" v="5059" actId="1076"/>
          <ac:inkMkLst>
            <pc:docMk/>
            <pc:sldMk cId="0" sldId="256"/>
            <ac:inkMk id="8" creationId="{47397902-FADA-49F7-803D-A5BF23381064}"/>
          </ac:inkMkLst>
        </pc:inkChg>
        <pc:inkChg chg="mod">
          <ac:chgData name="Edwards, Aaron" userId="5b2de0bb-1591-4c6b-ab0c-292ff59b4f54" providerId="ADAL" clId="{C49B179B-9239-424F-8AD0-34A98C42C136}" dt="2023-04-23T05:37:51.032" v="5059" actId="1076"/>
          <ac:inkMkLst>
            <pc:docMk/>
            <pc:sldMk cId="0" sldId="256"/>
            <ac:inkMk id="13" creationId="{709AEAB4-C8DD-4159-AB42-12957BD2321C}"/>
          </ac:inkMkLst>
        </pc:inkChg>
        <pc:inkChg chg="mod">
          <ac:chgData name="Edwards, Aaron" userId="5b2de0bb-1591-4c6b-ab0c-292ff59b4f54" providerId="ADAL" clId="{C49B179B-9239-424F-8AD0-34A98C42C136}" dt="2023-04-23T05:37:51.032" v="5059" actId="1076"/>
          <ac:inkMkLst>
            <pc:docMk/>
            <pc:sldMk cId="0" sldId="256"/>
            <ac:inkMk id="15" creationId="{2C5192FD-13D4-4398-944F-E4ECED44ECF8}"/>
          </ac:inkMkLst>
        </pc:inkChg>
        <pc:cxnChg chg="mod">
          <ac:chgData name="Edwards, Aaron" userId="5b2de0bb-1591-4c6b-ab0c-292ff59b4f54" providerId="ADAL" clId="{C49B179B-9239-424F-8AD0-34A98C42C136}" dt="2023-04-23T05:40:43.542" v="5079" actId="1076"/>
          <ac:cxnSpMkLst>
            <pc:docMk/>
            <pc:sldMk cId="0" sldId="256"/>
            <ac:cxnSpMk id="20" creationId="{D6DB23C5-0F8C-4492-8CFA-5D25CD06D519}"/>
          </ac:cxnSpMkLst>
        </pc:cxnChg>
        <pc:cxnChg chg="del">
          <ac:chgData name="Edwards, Aaron" userId="5b2de0bb-1591-4c6b-ab0c-292ff59b4f54" providerId="ADAL" clId="{C49B179B-9239-424F-8AD0-34A98C42C136}" dt="2023-03-27T07:10:42.510" v="703" actId="478"/>
          <ac:cxnSpMkLst>
            <pc:docMk/>
            <pc:sldMk cId="0" sldId="256"/>
            <ac:cxnSpMk id="32" creationId="{E4B324D3-88A3-4F73-BE3B-1F3BE5BD2F3A}"/>
          </ac:cxnSpMkLst>
        </pc:cxnChg>
        <pc:cxnChg chg="del">
          <ac:chgData name="Edwards, Aaron" userId="5b2de0bb-1591-4c6b-ab0c-292ff59b4f54" providerId="ADAL" clId="{C49B179B-9239-424F-8AD0-34A98C42C136}" dt="2023-04-10T03:42:46.058" v="3468" actId="478"/>
          <ac:cxnSpMkLst>
            <pc:docMk/>
            <pc:sldMk cId="0" sldId="256"/>
            <ac:cxnSpMk id="45" creationId="{5CB506EF-044C-4827-8FA2-474071A1DBA5}"/>
          </ac:cxnSpMkLst>
        </pc:cxnChg>
        <pc:cxnChg chg="del">
          <ac:chgData name="Edwards, Aaron" userId="5b2de0bb-1591-4c6b-ab0c-292ff59b4f54" providerId="ADAL" clId="{C49B179B-9239-424F-8AD0-34A98C42C136}" dt="2023-04-10T03:42:49.051" v="3469" actId="478"/>
          <ac:cxnSpMkLst>
            <pc:docMk/>
            <pc:sldMk cId="0" sldId="256"/>
            <ac:cxnSpMk id="99" creationId="{10978DD8-A968-450B-BE23-360064C27695}"/>
          </ac:cxnSpMkLst>
        </pc:cxnChg>
        <pc:cxnChg chg="del">
          <ac:chgData name="Edwards, Aaron" userId="5b2de0bb-1591-4c6b-ab0c-292ff59b4f54" providerId="ADAL" clId="{C49B179B-9239-424F-8AD0-34A98C42C136}" dt="2023-04-10T19:19:08.487" v="3938" actId="478"/>
          <ac:cxnSpMkLst>
            <pc:docMk/>
            <pc:sldMk cId="0" sldId="256"/>
            <ac:cxnSpMk id="102" creationId="{EA8A68F3-2C48-44CD-AFD2-338CDE6DC4DC}"/>
          </ac:cxnSpMkLst>
        </pc:cxnChg>
      </pc:sldChg>
    </pc:docChg>
  </pc:docChgLst>
  <pc:docChgLst>
    <pc:chgData name="Guest User" userId="S::urn:spo:anon#29950d327ee13b885ac1bc829554deb94043027ce3da5e08c418fee152df02a8::" providerId="AD" clId="Web-{4205951D-5F74-E46C-6B74-6B9329108E86}"/>
    <pc:docChg chg="modSld">
      <pc:chgData name="Guest User" userId="S::urn:spo:anon#29950d327ee13b885ac1bc829554deb94043027ce3da5e08c418fee152df02a8::" providerId="AD" clId="Web-{4205951D-5F74-E46C-6B74-6B9329108E86}" dt="2023-04-20T19:30:07.390" v="39" actId="20577"/>
      <pc:docMkLst>
        <pc:docMk/>
      </pc:docMkLst>
      <pc:sldChg chg="addSp delSp modSp">
        <pc:chgData name="Guest User" userId="S::urn:spo:anon#29950d327ee13b885ac1bc829554deb94043027ce3da5e08c418fee152df02a8::" providerId="AD" clId="Web-{4205951D-5F74-E46C-6B74-6B9329108E86}" dt="2023-04-20T19:30:07.390" v="39" actId="20577"/>
        <pc:sldMkLst>
          <pc:docMk/>
          <pc:sldMk cId="0" sldId="256"/>
        </pc:sldMkLst>
        <pc:spChg chg="add mod">
          <ac:chgData name="Guest User" userId="S::urn:spo:anon#29950d327ee13b885ac1bc829554deb94043027ce3da5e08c418fee152df02a8::" providerId="AD" clId="Web-{4205951D-5F74-E46C-6B74-6B9329108E86}" dt="2023-04-20T19:30:07.390" v="39" actId="20577"/>
          <ac:spMkLst>
            <pc:docMk/>
            <pc:sldMk cId="0" sldId="256"/>
            <ac:spMk id="3" creationId="{4E041099-0032-1489-AEE0-9A1E11754858}"/>
          </ac:spMkLst>
        </pc:spChg>
        <pc:spChg chg="mod">
          <ac:chgData name="Guest User" userId="S::urn:spo:anon#29950d327ee13b885ac1bc829554deb94043027ce3da5e08c418fee152df02a8::" providerId="AD" clId="Web-{4205951D-5F74-E46C-6B74-6B9329108E86}" dt="2023-04-20T19:26:43.976" v="17" actId="1076"/>
          <ac:spMkLst>
            <pc:docMk/>
            <pc:sldMk cId="0" sldId="256"/>
            <ac:spMk id="7" creationId="{CF8DC691-90DE-423D-A114-3A794CE1EEEB}"/>
          </ac:spMkLst>
        </pc:spChg>
        <pc:spChg chg="mod">
          <ac:chgData name="Guest User" userId="S::urn:spo:anon#29950d327ee13b885ac1bc829554deb94043027ce3da5e08c418fee152df02a8::" providerId="AD" clId="Web-{4205951D-5F74-E46C-6B74-6B9329108E86}" dt="2023-04-20T19:23:37.922" v="3" actId="20577"/>
          <ac:spMkLst>
            <pc:docMk/>
            <pc:sldMk cId="0" sldId="256"/>
            <ac:spMk id="10" creationId="{667F18F6-2F0D-4ED8-BFA5-E5079F692624}"/>
          </ac:spMkLst>
        </pc:spChg>
        <pc:spChg chg="mod">
          <ac:chgData name="Guest User" userId="S::urn:spo:anon#29950d327ee13b885ac1bc829554deb94043027ce3da5e08c418fee152df02a8::" providerId="AD" clId="Web-{4205951D-5F74-E46C-6B74-6B9329108E86}" dt="2023-04-20T19:25:48.818" v="7" actId="20577"/>
          <ac:spMkLst>
            <pc:docMk/>
            <pc:sldMk cId="0" sldId="256"/>
            <ac:spMk id="31" creationId="{F8074A7C-CA81-44FB-8AD4-AC18C2347BD5}"/>
          </ac:spMkLst>
        </pc:spChg>
        <pc:spChg chg="del">
          <ac:chgData name="Guest User" userId="S::urn:spo:anon#29950d327ee13b885ac1bc829554deb94043027ce3da5e08c418fee152df02a8::" providerId="AD" clId="Web-{4205951D-5F74-E46C-6B74-6B9329108E86}" dt="2023-04-20T19:26:36.601" v="14"/>
          <ac:spMkLst>
            <pc:docMk/>
            <pc:sldMk cId="0" sldId="256"/>
            <ac:spMk id="4096" creationId="{BD6A9889-1A5B-408D-B60B-2295D0E10841}"/>
          </ac:spMkLst>
        </pc:spChg>
        <pc:spChg chg="del mod">
          <ac:chgData name="Guest User" userId="S::urn:spo:anon#29950d327ee13b885ac1bc829554deb94043027ce3da5e08c418fee152df02a8::" providerId="AD" clId="Web-{4205951D-5F74-E46C-6B74-6B9329108E86}" dt="2023-04-20T19:26:06.068" v="9"/>
          <ac:spMkLst>
            <pc:docMk/>
            <pc:sldMk cId="0" sldId="256"/>
            <ac:spMk id="4101" creationId="{BA167ACC-53E3-4418-8DB7-F53DCFA50D9C}"/>
          </ac:spMkLst>
        </pc:spChg>
        <pc:spChg chg="mod">
          <ac:chgData name="Guest User" userId="S::urn:spo:anon#29950d327ee13b885ac1bc829554deb94043027ce3da5e08c418fee152df02a8::" providerId="AD" clId="Web-{4205951D-5F74-E46C-6B74-6B9329108E86}" dt="2023-04-20T19:26:39.320" v="16" actId="20577"/>
          <ac:spMkLst>
            <pc:docMk/>
            <pc:sldMk cId="0" sldId="256"/>
            <ac:spMk id="4103" creationId="{36350532-F9E4-45EF-A355-42080C6458FA}"/>
          </ac:spMkLst>
        </pc:spChg>
        <pc:spChg chg="mod">
          <ac:chgData name="Guest User" userId="S::urn:spo:anon#29950d327ee13b885ac1bc829554deb94043027ce3da5e08c418fee152df02a8::" providerId="AD" clId="Web-{4205951D-5F74-E46C-6B74-6B9329108E86}" dt="2023-04-20T19:26:31.788" v="13" actId="14100"/>
          <ac:spMkLst>
            <pc:docMk/>
            <pc:sldMk cId="0" sldId="256"/>
            <ac:spMk id="4104" creationId="{CA2267B4-F081-40B2-97BD-456DA575A14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AD0B02-4524-44D2-B755-0A81D2E40B4C}"/>
              </a:ext>
            </a:extLst>
          </p:cNvPr>
          <p:cNvSpPr>
            <a:spLocks noGrp="1" noChangeArrowheads="1"/>
          </p:cNvSpPr>
          <p:nvPr>
            <p:ph type="hdr" sz="quarter"/>
          </p:nvPr>
        </p:nvSpPr>
        <p:spPr bwMode="auto">
          <a:xfrm>
            <a:off x="0" y="0"/>
            <a:ext cx="4022725"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t" anchorCtr="0" compatLnSpc="1">
            <a:prstTxWarp prst="textNoShape">
              <a:avLst/>
            </a:prstTxWarp>
          </a:bodyPr>
          <a:lstStyle>
            <a:lvl1pPr algn="l" defTabSz="930275" eaLnBrk="1" hangingPunct="1">
              <a:buFontTx/>
              <a:buNone/>
              <a:defRPr sz="1200"/>
            </a:lvl1pPr>
          </a:lstStyle>
          <a:p>
            <a:pPr>
              <a:defRPr/>
            </a:pPr>
            <a:endParaRPr lang="en-US" altLang="en-US"/>
          </a:p>
        </p:txBody>
      </p:sp>
      <p:sp>
        <p:nvSpPr>
          <p:cNvPr id="3075" name="Rectangle 3">
            <a:extLst>
              <a:ext uri="{FF2B5EF4-FFF2-40B4-BE49-F238E27FC236}">
                <a16:creationId xmlns:a16="http://schemas.microsoft.com/office/drawing/2014/main" id="{FF1D1DF2-0D9A-448F-9CE4-4FD4E1678F50}"/>
              </a:ext>
            </a:extLst>
          </p:cNvPr>
          <p:cNvSpPr>
            <a:spLocks noGrp="1" noChangeArrowheads="1"/>
          </p:cNvSpPr>
          <p:nvPr>
            <p:ph type="dt" sz="quarter" idx="1"/>
          </p:nvPr>
        </p:nvSpPr>
        <p:spPr bwMode="auto">
          <a:xfrm>
            <a:off x="5259388" y="0"/>
            <a:ext cx="4022725"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t" anchorCtr="0" compatLnSpc="1">
            <a:prstTxWarp prst="textNoShape">
              <a:avLst/>
            </a:prstTxWarp>
          </a:bodyPr>
          <a:lstStyle>
            <a:lvl1pPr algn="r" defTabSz="930275" eaLnBrk="1" hangingPunct="1">
              <a:buFontTx/>
              <a:buNone/>
              <a:defRPr sz="1200"/>
            </a:lvl1pPr>
          </a:lstStyle>
          <a:p>
            <a:pPr>
              <a:defRPr/>
            </a:pPr>
            <a:endParaRPr lang="en-US" altLang="en-US"/>
          </a:p>
        </p:txBody>
      </p:sp>
      <p:sp>
        <p:nvSpPr>
          <p:cNvPr id="3076" name="Rectangle 4">
            <a:extLst>
              <a:ext uri="{FF2B5EF4-FFF2-40B4-BE49-F238E27FC236}">
                <a16:creationId xmlns:a16="http://schemas.microsoft.com/office/drawing/2014/main" id="{1F3D2856-F375-4915-BA10-1255CBACB13D}"/>
              </a:ext>
            </a:extLst>
          </p:cNvPr>
          <p:cNvSpPr>
            <a:spLocks noGrp="1" noChangeArrowheads="1"/>
          </p:cNvSpPr>
          <p:nvPr>
            <p:ph type="ftr" sz="quarter" idx="2"/>
          </p:nvPr>
        </p:nvSpPr>
        <p:spPr bwMode="auto">
          <a:xfrm>
            <a:off x="0" y="6646863"/>
            <a:ext cx="4022725"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b" anchorCtr="0" compatLnSpc="1">
            <a:prstTxWarp prst="textNoShape">
              <a:avLst/>
            </a:prstTxWarp>
          </a:bodyPr>
          <a:lstStyle>
            <a:lvl1pPr algn="l" defTabSz="930275" eaLnBrk="1" hangingPunct="1">
              <a:buFontTx/>
              <a:buNone/>
              <a:defRPr sz="1200"/>
            </a:lvl1pPr>
          </a:lstStyle>
          <a:p>
            <a:pPr>
              <a:defRPr/>
            </a:pPr>
            <a:endParaRPr lang="en-US" altLang="en-US"/>
          </a:p>
        </p:txBody>
      </p:sp>
      <p:sp>
        <p:nvSpPr>
          <p:cNvPr id="3077" name="Rectangle 5">
            <a:extLst>
              <a:ext uri="{FF2B5EF4-FFF2-40B4-BE49-F238E27FC236}">
                <a16:creationId xmlns:a16="http://schemas.microsoft.com/office/drawing/2014/main" id="{C2913E0B-065E-426D-9394-CE35B4BEC2B8}"/>
              </a:ext>
            </a:extLst>
          </p:cNvPr>
          <p:cNvSpPr>
            <a:spLocks noGrp="1" noChangeArrowheads="1"/>
          </p:cNvSpPr>
          <p:nvPr>
            <p:ph type="sldNum" sz="quarter" idx="3"/>
          </p:nvPr>
        </p:nvSpPr>
        <p:spPr bwMode="auto">
          <a:xfrm>
            <a:off x="5259388" y="6646863"/>
            <a:ext cx="4022725"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b" anchorCtr="0" compatLnSpc="1">
            <a:prstTxWarp prst="textNoShape">
              <a:avLst/>
            </a:prstTxWarp>
          </a:bodyPr>
          <a:lstStyle>
            <a:lvl1pPr algn="r" defTabSz="930275" eaLnBrk="1" hangingPunct="1">
              <a:buFontTx/>
              <a:buNone/>
              <a:defRPr sz="1200" smtClean="0"/>
            </a:lvl1pPr>
          </a:lstStyle>
          <a:p>
            <a:pPr>
              <a:defRPr/>
            </a:pPr>
            <a:fld id="{1C39044F-D73A-4C50-90A1-683DB5B73164}"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11-16T22:36:23.793"/>
    </inkml:context>
    <inkml:brush xml:id="br0">
      <inkml:brushProperty name="width" value="0.02822" units="cm"/>
      <inkml:brushProperty name="height" value="0.02822" units="cm"/>
      <inkml:brushProperty name="ignorePressure" value="1"/>
    </inkml:brush>
  </inkml:definitions>
  <inkml:trace contextRef="#ctx0" brushRef="#br0">18098 6546,'0'-12,"0"-4</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11-16T22:36:24.774"/>
    </inkml:context>
    <inkml:brush xml:id="br0">
      <inkml:brushProperty name="width" value="0.02822" units="cm"/>
      <inkml:brushProperty name="height" value="0.02822" units="cm"/>
      <inkml:brushProperty name="ignorePressure" value="1"/>
    </inkml:brush>
  </inkml:definitions>
  <inkml:trace contextRef="#ctx0" brushRef="#br0">14567 5792,'0'-13,"0"-3</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11-16T22:36:26.172"/>
    </inkml:context>
    <inkml:brush xml:id="br0">
      <inkml:brushProperty name="width" value="0.02822" units="cm"/>
      <inkml:brushProperty name="height" value="0.02822" units="cm"/>
      <inkml:brushProperty name="ignorePressure" value="1"/>
    </inkml:brush>
  </inkml:definitions>
  <inkml:trace contextRef="#ctx0" brushRef="#br0">9843 4115,'0'0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11-16T22:36:56.500"/>
    </inkml:context>
    <inkml:brush xml:id="br0">
      <inkml:brushProperty name="width" value="0.02822" units="cm"/>
      <inkml:brushProperty name="height" value="0.02822" units="cm"/>
      <inkml:brushProperty name="ignorePressure" value="1"/>
    </inkml:brush>
  </inkml:definitions>
  <inkml:trace contextRef="#ctx0" brushRef="#br0">18116 6493,'0'-20,"-9"-25,-5-6</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11-16T22:36:57.517"/>
    </inkml:context>
    <inkml:brush xml:id="br0">
      <inkml:brushProperty name="width" value="0.02822" units="cm"/>
      <inkml:brushProperty name="height" value="0.02822" units="cm"/>
      <inkml:brushProperty name="ignorePressure" value="1"/>
    </inkml:brush>
  </inkml:definitions>
  <inkml:trace contextRef="#ctx0" brushRef="#br0">18138 6483,'0'0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D7C9418E-45C9-4ADF-8537-D0E19BB8262D}"/>
              </a:ext>
            </a:extLst>
          </p:cNvPr>
          <p:cNvSpPr>
            <a:spLocks noGrp="1" noChangeArrowheads="1"/>
          </p:cNvSpPr>
          <p:nvPr>
            <p:ph type="hdr" sz="quarter"/>
          </p:nvPr>
        </p:nvSpPr>
        <p:spPr bwMode="auto">
          <a:xfrm>
            <a:off x="0" y="0"/>
            <a:ext cx="4022725"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t" anchorCtr="0" compatLnSpc="1">
            <a:prstTxWarp prst="textNoShape">
              <a:avLst/>
            </a:prstTxWarp>
          </a:bodyPr>
          <a:lstStyle>
            <a:lvl1pPr algn="l" defTabSz="930275" eaLnBrk="1" hangingPunct="1">
              <a:buFontTx/>
              <a:buNone/>
              <a:defRPr sz="1200"/>
            </a:lvl1pPr>
          </a:lstStyle>
          <a:p>
            <a:pPr>
              <a:defRPr/>
            </a:pPr>
            <a:endParaRPr lang="en-US" altLang="en-US"/>
          </a:p>
        </p:txBody>
      </p:sp>
      <p:sp>
        <p:nvSpPr>
          <p:cNvPr id="12291" name="Rectangle 3">
            <a:extLst>
              <a:ext uri="{FF2B5EF4-FFF2-40B4-BE49-F238E27FC236}">
                <a16:creationId xmlns:a16="http://schemas.microsoft.com/office/drawing/2014/main" id="{ED344F5C-1298-4570-A982-65FDE8FB98C9}"/>
              </a:ext>
            </a:extLst>
          </p:cNvPr>
          <p:cNvSpPr>
            <a:spLocks noGrp="1" noChangeArrowheads="1"/>
          </p:cNvSpPr>
          <p:nvPr>
            <p:ph type="dt" idx="1"/>
          </p:nvPr>
        </p:nvSpPr>
        <p:spPr bwMode="auto">
          <a:xfrm>
            <a:off x="5259388" y="0"/>
            <a:ext cx="4022725"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t" anchorCtr="0" compatLnSpc="1">
            <a:prstTxWarp prst="textNoShape">
              <a:avLst/>
            </a:prstTxWarp>
          </a:bodyPr>
          <a:lstStyle>
            <a:lvl1pPr algn="r" defTabSz="930275" eaLnBrk="1" hangingPunct="1">
              <a:buFontTx/>
              <a:buNone/>
              <a:defRPr sz="1200"/>
            </a:lvl1pPr>
          </a:lstStyle>
          <a:p>
            <a:pPr>
              <a:defRPr/>
            </a:pPr>
            <a:endParaRPr lang="en-US" altLang="en-US"/>
          </a:p>
        </p:txBody>
      </p:sp>
      <p:sp>
        <p:nvSpPr>
          <p:cNvPr id="2052" name="Rectangle 4">
            <a:extLst>
              <a:ext uri="{FF2B5EF4-FFF2-40B4-BE49-F238E27FC236}">
                <a16:creationId xmlns:a16="http://schemas.microsoft.com/office/drawing/2014/main" id="{F67A4C80-2BB0-49F5-B2D6-8409C74A14D2}"/>
              </a:ext>
            </a:extLst>
          </p:cNvPr>
          <p:cNvSpPr>
            <a:spLocks noGrp="1" noRot="1" noChangeAspect="1" noChangeArrowheads="1" noTextEdit="1"/>
          </p:cNvSpPr>
          <p:nvPr>
            <p:ph type="sldImg" idx="2"/>
          </p:nvPr>
        </p:nvSpPr>
        <p:spPr bwMode="auto">
          <a:xfrm>
            <a:off x="3067050" y="525463"/>
            <a:ext cx="3149600" cy="262413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a:extLst>
              <a:ext uri="{FF2B5EF4-FFF2-40B4-BE49-F238E27FC236}">
                <a16:creationId xmlns:a16="http://schemas.microsoft.com/office/drawing/2014/main" id="{B0E62E5C-7ED9-4147-AA22-56BBA0672410}"/>
              </a:ext>
            </a:extLst>
          </p:cNvPr>
          <p:cNvSpPr>
            <a:spLocks noGrp="1" noChangeArrowheads="1"/>
          </p:cNvSpPr>
          <p:nvPr>
            <p:ph type="body" sz="quarter" idx="3"/>
          </p:nvPr>
        </p:nvSpPr>
        <p:spPr bwMode="auto">
          <a:xfrm>
            <a:off x="928688" y="3324225"/>
            <a:ext cx="7426325" cy="3148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2294" name="Rectangle 6">
            <a:extLst>
              <a:ext uri="{FF2B5EF4-FFF2-40B4-BE49-F238E27FC236}">
                <a16:creationId xmlns:a16="http://schemas.microsoft.com/office/drawing/2014/main" id="{1F654086-B985-4923-9C91-E05026E3EBEB}"/>
              </a:ext>
            </a:extLst>
          </p:cNvPr>
          <p:cNvSpPr>
            <a:spLocks noGrp="1" noChangeArrowheads="1"/>
          </p:cNvSpPr>
          <p:nvPr>
            <p:ph type="ftr" sz="quarter" idx="4"/>
          </p:nvPr>
        </p:nvSpPr>
        <p:spPr bwMode="auto">
          <a:xfrm>
            <a:off x="0" y="6646863"/>
            <a:ext cx="4022725"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b" anchorCtr="0" compatLnSpc="1">
            <a:prstTxWarp prst="textNoShape">
              <a:avLst/>
            </a:prstTxWarp>
          </a:bodyPr>
          <a:lstStyle>
            <a:lvl1pPr algn="l" defTabSz="930275" eaLnBrk="1" hangingPunct="1">
              <a:buFontTx/>
              <a:buNone/>
              <a:defRPr sz="1200"/>
            </a:lvl1pPr>
          </a:lstStyle>
          <a:p>
            <a:pPr>
              <a:defRPr/>
            </a:pPr>
            <a:endParaRPr lang="en-US" altLang="en-US"/>
          </a:p>
        </p:txBody>
      </p:sp>
      <p:sp>
        <p:nvSpPr>
          <p:cNvPr id="12295" name="Rectangle 7">
            <a:extLst>
              <a:ext uri="{FF2B5EF4-FFF2-40B4-BE49-F238E27FC236}">
                <a16:creationId xmlns:a16="http://schemas.microsoft.com/office/drawing/2014/main" id="{0F552019-EE67-4DE4-863F-5B2EFFEF1481}"/>
              </a:ext>
            </a:extLst>
          </p:cNvPr>
          <p:cNvSpPr>
            <a:spLocks noGrp="1" noChangeArrowheads="1"/>
          </p:cNvSpPr>
          <p:nvPr>
            <p:ph type="sldNum" sz="quarter" idx="5"/>
          </p:nvPr>
        </p:nvSpPr>
        <p:spPr bwMode="auto">
          <a:xfrm>
            <a:off x="5259388" y="6646863"/>
            <a:ext cx="4022725"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b" anchorCtr="0" compatLnSpc="1">
            <a:prstTxWarp prst="textNoShape">
              <a:avLst/>
            </a:prstTxWarp>
          </a:bodyPr>
          <a:lstStyle>
            <a:lvl1pPr algn="r" defTabSz="930275" eaLnBrk="1" hangingPunct="1">
              <a:buFontTx/>
              <a:buNone/>
              <a:defRPr sz="1200" smtClean="0"/>
            </a:lvl1pPr>
          </a:lstStyle>
          <a:p>
            <a:pPr>
              <a:defRPr/>
            </a:pPr>
            <a:fld id="{412DB644-54D9-40F7-8E82-DF3707E140C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35D94B61-3846-48B5-9C17-FF266A697E5E}"/>
              </a:ext>
            </a:extLst>
          </p:cNvPr>
          <p:cNvSpPr>
            <a:spLocks noGrp="1" noChangeArrowheads="1"/>
          </p:cNvSpPr>
          <p:nvPr>
            <p:ph type="sldNum" sz="quarter" idx="5"/>
          </p:nvPr>
        </p:nvSpPr>
        <p:spPr>
          <a:noFill/>
        </p:spPr>
        <p:txBody>
          <a:bodyPr/>
          <a:lstStyle>
            <a:lvl1pPr algn="just" defTabSz="930275">
              <a:buChar char="•"/>
              <a:defRPr sz="2400">
                <a:solidFill>
                  <a:schemeClr val="tx1"/>
                </a:solidFill>
                <a:latin typeface="Arial" panose="020B0604020202020204" pitchFamily="34" charset="0"/>
              </a:defRPr>
            </a:lvl1pPr>
            <a:lvl2pPr marL="742950" indent="-285750" algn="just" defTabSz="930275">
              <a:buChar char="•"/>
              <a:defRPr sz="2400">
                <a:solidFill>
                  <a:schemeClr val="tx1"/>
                </a:solidFill>
                <a:latin typeface="Arial" panose="020B0604020202020204" pitchFamily="34" charset="0"/>
              </a:defRPr>
            </a:lvl2pPr>
            <a:lvl3pPr marL="1143000" indent="-228600" algn="just" defTabSz="930275">
              <a:buChar char="•"/>
              <a:defRPr sz="2400">
                <a:solidFill>
                  <a:schemeClr val="tx1"/>
                </a:solidFill>
                <a:latin typeface="Arial" panose="020B0604020202020204" pitchFamily="34" charset="0"/>
              </a:defRPr>
            </a:lvl3pPr>
            <a:lvl4pPr marL="1600200" indent="-228600" algn="just" defTabSz="930275">
              <a:buChar char="•"/>
              <a:defRPr sz="2400">
                <a:solidFill>
                  <a:schemeClr val="tx1"/>
                </a:solidFill>
                <a:latin typeface="Arial" panose="020B0604020202020204" pitchFamily="34" charset="0"/>
              </a:defRPr>
            </a:lvl4pPr>
            <a:lvl5pPr marL="2057400" indent="-228600" algn="just" defTabSz="930275">
              <a:buChar char="•"/>
              <a:defRPr sz="2400">
                <a:solidFill>
                  <a:schemeClr val="tx1"/>
                </a:solidFill>
                <a:latin typeface="Arial" panose="020B0604020202020204" pitchFamily="34" charset="0"/>
              </a:defRPr>
            </a:lvl5pPr>
            <a:lvl6pPr marL="2514600" indent="-228600" algn="just" defTabSz="930275" eaLnBrk="0" fontAlgn="base" hangingPunct="0">
              <a:spcBef>
                <a:spcPct val="0"/>
              </a:spcBef>
              <a:spcAft>
                <a:spcPct val="0"/>
              </a:spcAft>
              <a:buChar char="•"/>
              <a:defRPr sz="2400">
                <a:solidFill>
                  <a:schemeClr val="tx1"/>
                </a:solidFill>
                <a:latin typeface="Arial" panose="020B0604020202020204" pitchFamily="34" charset="0"/>
              </a:defRPr>
            </a:lvl6pPr>
            <a:lvl7pPr marL="2971800" indent="-228600" algn="just" defTabSz="930275" eaLnBrk="0" fontAlgn="base" hangingPunct="0">
              <a:spcBef>
                <a:spcPct val="0"/>
              </a:spcBef>
              <a:spcAft>
                <a:spcPct val="0"/>
              </a:spcAft>
              <a:buChar char="•"/>
              <a:defRPr sz="2400">
                <a:solidFill>
                  <a:schemeClr val="tx1"/>
                </a:solidFill>
                <a:latin typeface="Arial" panose="020B0604020202020204" pitchFamily="34" charset="0"/>
              </a:defRPr>
            </a:lvl7pPr>
            <a:lvl8pPr marL="3429000" indent="-228600" algn="just" defTabSz="930275" eaLnBrk="0" fontAlgn="base" hangingPunct="0">
              <a:spcBef>
                <a:spcPct val="0"/>
              </a:spcBef>
              <a:spcAft>
                <a:spcPct val="0"/>
              </a:spcAft>
              <a:buChar char="•"/>
              <a:defRPr sz="2400">
                <a:solidFill>
                  <a:schemeClr val="tx1"/>
                </a:solidFill>
                <a:latin typeface="Arial" panose="020B0604020202020204" pitchFamily="34" charset="0"/>
              </a:defRPr>
            </a:lvl8pPr>
            <a:lvl9pPr marL="3886200" indent="-228600" algn="just" defTabSz="930275" eaLnBrk="0" fontAlgn="base" hangingPunct="0">
              <a:spcBef>
                <a:spcPct val="0"/>
              </a:spcBef>
              <a:spcAft>
                <a:spcPct val="0"/>
              </a:spcAft>
              <a:buChar char="•"/>
              <a:defRPr sz="2400">
                <a:solidFill>
                  <a:schemeClr val="tx1"/>
                </a:solidFill>
                <a:latin typeface="Arial" panose="020B0604020202020204" pitchFamily="34" charset="0"/>
              </a:defRPr>
            </a:lvl9pPr>
          </a:lstStyle>
          <a:p>
            <a:pPr algn="r">
              <a:buFontTx/>
              <a:buNone/>
            </a:pPr>
            <a:fld id="{AC9964BC-1E98-4700-87D1-D96C631CADD0}" type="slidenum">
              <a:rPr lang="en-US" altLang="en-US" sz="1200"/>
              <a:pPr algn="r">
                <a:buFontTx/>
                <a:buNone/>
              </a:pPr>
              <a:t>1</a:t>
            </a:fld>
            <a:endParaRPr lang="en-US" altLang="en-US" sz="1200"/>
          </a:p>
        </p:txBody>
      </p:sp>
      <p:sp>
        <p:nvSpPr>
          <p:cNvPr id="5123" name="Rectangle 2">
            <a:extLst>
              <a:ext uri="{FF2B5EF4-FFF2-40B4-BE49-F238E27FC236}">
                <a16:creationId xmlns:a16="http://schemas.microsoft.com/office/drawing/2014/main" id="{145C24FD-9FE9-48BD-88E5-CCC9ED7A0696}"/>
              </a:ext>
            </a:extLst>
          </p:cNvPr>
          <p:cNvSpPr>
            <a:spLocks noGrp="1" noRot="1" noChangeAspect="1" noChangeArrowheads="1" noTextEdit="1"/>
          </p:cNvSpPr>
          <p:nvPr>
            <p:ph type="sldImg"/>
          </p:nvPr>
        </p:nvSpPr>
        <p:spPr>
          <a:xfrm>
            <a:off x="3067050" y="525463"/>
            <a:ext cx="3149600" cy="2624137"/>
          </a:xfrm>
          <a:ln/>
        </p:spPr>
      </p:sp>
      <p:sp>
        <p:nvSpPr>
          <p:cNvPr id="5124" name="Rectangle 3">
            <a:extLst>
              <a:ext uri="{FF2B5EF4-FFF2-40B4-BE49-F238E27FC236}">
                <a16:creationId xmlns:a16="http://schemas.microsoft.com/office/drawing/2014/main" id="{688C78BD-758C-4378-A694-71DB1202F88A}"/>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985936"/>
            <a:ext cx="37307520" cy="12733867"/>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9210869"/>
            <a:ext cx="32918400" cy="8830731"/>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DCE7C4F1-9E74-4DA3-B315-674B396EF4F9}" type="slidenum">
              <a:rPr lang="en-US" altLang="en-US" smtClean="0"/>
              <a:pPr>
                <a:defRPr/>
              </a:pPr>
              <a:t>‹#›</a:t>
            </a:fld>
            <a:endParaRPr lang="en-US" altLang="en-US"/>
          </a:p>
        </p:txBody>
      </p:sp>
    </p:spTree>
    <p:extLst>
      <p:ext uri="{BB962C8B-B14F-4D97-AF65-F5344CB8AC3E}">
        <p14:creationId xmlns:p14="http://schemas.microsoft.com/office/powerpoint/2010/main" val="183350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841D6FD-29C7-47C6-A9ED-1F9F7CA82ED8}" type="slidenum">
              <a:rPr lang="en-US" altLang="en-US" smtClean="0"/>
              <a:pPr>
                <a:defRPr/>
              </a:pPr>
              <a:t>‹#›</a:t>
            </a:fld>
            <a:endParaRPr lang="en-US" altLang="en-US"/>
          </a:p>
        </p:txBody>
      </p:sp>
    </p:spTree>
    <p:extLst>
      <p:ext uri="{BB962C8B-B14F-4D97-AF65-F5344CB8AC3E}">
        <p14:creationId xmlns:p14="http://schemas.microsoft.com/office/powerpoint/2010/main" val="128197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947334"/>
            <a:ext cx="9464040" cy="3099646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947334"/>
            <a:ext cx="27843480" cy="3099646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0CB2457-95D7-44C6-93A1-6A37B2E13EDC}" type="slidenum">
              <a:rPr lang="en-US" altLang="en-US" smtClean="0"/>
              <a:pPr>
                <a:defRPr/>
              </a:pPr>
              <a:t>‹#›</a:t>
            </a:fld>
            <a:endParaRPr lang="en-US" altLang="en-US"/>
          </a:p>
        </p:txBody>
      </p:sp>
    </p:spTree>
    <p:extLst>
      <p:ext uri="{BB962C8B-B14F-4D97-AF65-F5344CB8AC3E}">
        <p14:creationId xmlns:p14="http://schemas.microsoft.com/office/powerpoint/2010/main" val="540799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79547B0E-F69B-40F4-98D6-7E24522B4B26}" type="slidenum">
              <a:rPr lang="en-US" altLang="en-US" smtClean="0"/>
              <a:pPr>
                <a:defRPr/>
              </a:pPr>
              <a:t>‹#›</a:t>
            </a:fld>
            <a:endParaRPr lang="en-US" altLang="en-US"/>
          </a:p>
        </p:txBody>
      </p:sp>
    </p:spTree>
    <p:extLst>
      <p:ext uri="{BB962C8B-B14F-4D97-AF65-F5344CB8AC3E}">
        <p14:creationId xmlns:p14="http://schemas.microsoft.com/office/powerpoint/2010/main" val="339960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9118611"/>
            <a:ext cx="37856160" cy="15214597"/>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4477144"/>
            <a:ext cx="37856160" cy="8000997"/>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5B747171-50B5-4928-B560-F1988F72BBA8}" type="slidenum">
              <a:rPr lang="en-US" altLang="en-US" smtClean="0"/>
              <a:pPr>
                <a:defRPr/>
              </a:pPr>
              <a:t>‹#›</a:t>
            </a:fld>
            <a:endParaRPr lang="en-US" altLang="en-US"/>
          </a:p>
        </p:txBody>
      </p:sp>
    </p:spTree>
    <p:extLst>
      <p:ext uri="{BB962C8B-B14F-4D97-AF65-F5344CB8AC3E}">
        <p14:creationId xmlns:p14="http://schemas.microsoft.com/office/powerpoint/2010/main" val="850806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9736667"/>
            <a:ext cx="18653760" cy="232071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9736667"/>
            <a:ext cx="18653760" cy="232071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C8DFE97B-29E7-43E3-B274-3F92D41D9382}" type="slidenum">
              <a:rPr lang="en-US" altLang="en-US" smtClean="0"/>
              <a:pPr>
                <a:defRPr/>
              </a:pPr>
              <a:t>‹#›</a:t>
            </a:fld>
            <a:endParaRPr lang="en-US" altLang="en-US"/>
          </a:p>
        </p:txBody>
      </p:sp>
    </p:spTree>
    <p:extLst>
      <p:ext uri="{BB962C8B-B14F-4D97-AF65-F5344CB8AC3E}">
        <p14:creationId xmlns:p14="http://schemas.microsoft.com/office/powerpoint/2010/main" val="2118289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947342"/>
            <a:ext cx="37856160" cy="7069669"/>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966203"/>
            <a:ext cx="18568032" cy="4394197"/>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3360400"/>
            <a:ext cx="18568032" cy="196511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966203"/>
            <a:ext cx="18659477" cy="4394197"/>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3360400"/>
            <a:ext cx="18659477" cy="196511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en-US"/>
          </a:p>
        </p:txBody>
      </p:sp>
      <p:sp>
        <p:nvSpPr>
          <p:cNvPr id="8" name="Footer Placeholder 7"/>
          <p:cNvSpPr>
            <a:spLocks noGrp="1"/>
          </p:cNvSpPr>
          <p:nvPr>
            <p:ph type="ftr" sz="quarter" idx="11"/>
          </p:nvPr>
        </p:nvSpPr>
        <p:spPr/>
        <p:txBody>
          <a:bodyPr/>
          <a:lstStyle/>
          <a:p>
            <a:pPr>
              <a:defRPr/>
            </a:pPr>
            <a:endParaRPr lang="en-US" altLang="en-US"/>
          </a:p>
        </p:txBody>
      </p:sp>
      <p:sp>
        <p:nvSpPr>
          <p:cNvPr id="9" name="Slide Number Placeholder 8"/>
          <p:cNvSpPr>
            <a:spLocks noGrp="1"/>
          </p:cNvSpPr>
          <p:nvPr>
            <p:ph type="sldNum" sz="quarter" idx="12"/>
          </p:nvPr>
        </p:nvSpPr>
        <p:spPr/>
        <p:txBody>
          <a:bodyPr/>
          <a:lstStyle/>
          <a:p>
            <a:pPr>
              <a:defRPr/>
            </a:pPr>
            <a:fld id="{6E329DCC-D8DD-4BB1-8050-932540626FE8}" type="slidenum">
              <a:rPr lang="en-US" altLang="en-US" smtClean="0"/>
              <a:pPr>
                <a:defRPr/>
              </a:pPr>
              <a:t>‹#›</a:t>
            </a:fld>
            <a:endParaRPr lang="en-US" altLang="en-US"/>
          </a:p>
        </p:txBody>
      </p:sp>
    </p:spTree>
    <p:extLst>
      <p:ext uri="{BB962C8B-B14F-4D97-AF65-F5344CB8AC3E}">
        <p14:creationId xmlns:p14="http://schemas.microsoft.com/office/powerpoint/2010/main" val="2894121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en-US"/>
          </a:p>
        </p:txBody>
      </p:sp>
      <p:sp>
        <p:nvSpPr>
          <p:cNvPr id="4" name="Footer Placeholder 3"/>
          <p:cNvSpPr>
            <a:spLocks noGrp="1"/>
          </p:cNvSpPr>
          <p:nvPr>
            <p:ph type="ftr" sz="quarter" idx="11"/>
          </p:nvPr>
        </p:nvSpPr>
        <p:spPr/>
        <p:txBody>
          <a:bodyPr/>
          <a:lstStyle/>
          <a:p>
            <a:pPr>
              <a:defRPr/>
            </a:pPr>
            <a:endParaRPr lang="en-US" altLang="en-US"/>
          </a:p>
        </p:txBody>
      </p:sp>
      <p:sp>
        <p:nvSpPr>
          <p:cNvPr id="5" name="Slide Number Placeholder 4"/>
          <p:cNvSpPr>
            <a:spLocks noGrp="1"/>
          </p:cNvSpPr>
          <p:nvPr>
            <p:ph type="sldNum" sz="quarter" idx="12"/>
          </p:nvPr>
        </p:nvSpPr>
        <p:spPr/>
        <p:txBody>
          <a:bodyPr/>
          <a:lstStyle/>
          <a:p>
            <a:pPr>
              <a:defRPr/>
            </a:pPr>
            <a:fld id="{4CBE4909-E535-42D6-A5B4-480B70047923}" type="slidenum">
              <a:rPr lang="en-US" altLang="en-US" smtClean="0"/>
              <a:pPr>
                <a:defRPr/>
              </a:pPr>
              <a:t>‹#›</a:t>
            </a:fld>
            <a:endParaRPr lang="en-US" altLang="en-US"/>
          </a:p>
        </p:txBody>
      </p:sp>
    </p:spTree>
    <p:extLst>
      <p:ext uri="{BB962C8B-B14F-4D97-AF65-F5344CB8AC3E}">
        <p14:creationId xmlns:p14="http://schemas.microsoft.com/office/powerpoint/2010/main" val="1655128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en-US"/>
          </a:p>
        </p:txBody>
      </p:sp>
      <p:sp>
        <p:nvSpPr>
          <p:cNvPr id="3" name="Footer Placeholder 2"/>
          <p:cNvSpPr>
            <a:spLocks noGrp="1"/>
          </p:cNvSpPr>
          <p:nvPr>
            <p:ph type="ftr" sz="quarter" idx="11"/>
          </p:nvPr>
        </p:nvSpPr>
        <p:spPr/>
        <p:txBody>
          <a:bodyPr/>
          <a:lstStyle/>
          <a:p>
            <a:pPr>
              <a:defRPr/>
            </a:pPr>
            <a:endParaRPr lang="en-US" altLang="en-US"/>
          </a:p>
        </p:txBody>
      </p:sp>
      <p:sp>
        <p:nvSpPr>
          <p:cNvPr id="4" name="Slide Number Placeholder 3"/>
          <p:cNvSpPr>
            <a:spLocks noGrp="1"/>
          </p:cNvSpPr>
          <p:nvPr>
            <p:ph type="sldNum" sz="quarter" idx="12"/>
          </p:nvPr>
        </p:nvSpPr>
        <p:spPr/>
        <p:txBody>
          <a:bodyPr/>
          <a:lstStyle/>
          <a:p>
            <a:pPr>
              <a:defRPr/>
            </a:pPr>
            <a:fld id="{BA040C6B-A3FB-4AE3-9367-6C0AE7FA8759}" type="slidenum">
              <a:rPr lang="en-US" altLang="en-US" smtClean="0"/>
              <a:pPr>
                <a:defRPr/>
              </a:pPr>
              <a:t>‹#›</a:t>
            </a:fld>
            <a:endParaRPr lang="en-US" altLang="en-US"/>
          </a:p>
        </p:txBody>
      </p:sp>
    </p:spTree>
    <p:extLst>
      <p:ext uri="{BB962C8B-B14F-4D97-AF65-F5344CB8AC3E}">
        <p14:creationId xmlns:p14="http://schemas.microsoft.com/office/powerpoint/2010/main" val="711054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438400"/>
            <a:ext cx="14156054" cy="853440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5266275"/>
            <a:ext cx="22219920" cy="25992667"/>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10972800"/>
            <a:ext cx="14156054" cy="20328469"/>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F64A093F-F532-46C6-B023-4F6E92D9AE7B}" type="slidenum">
              <a:rPr lang="en-US" altLang="en-US" smtClean="0"/>
              <a:pPr>
                <a:defRPr/>
              </a:pPr>
              <a:t>‹#›</a:t>
            </a:fld>
            <a:endParaRPr lang="en-US" altLang="en-US"/>
          </a:p>
        </p:txBody>
      </p:sp>
    </p:spTree>
    <p:extLst>
      <p:ext uri="{BB962C8B-B14F-4D97-AF65-F5344CB8AC3E}">
        <p14:creationId xmlns:p14="http://schemas.microsoft.com/office/powerpoint/2010/main" val="3633214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438400"/>
            <a:ext cx="14156054" cy="853440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5266275"/>
            <a:ext cx="22219920" cy="25992667"/>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10972800"/>
            <a:ext cx="14156054" cy="20328469"/>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864C37E8-E352-49E2-B291-28D357F629DF}" type="slidenum">
              <a:rPr lang="en-US" altLang="en-US" smtClean="0"/>
              <a:pPr>
                <a:defRPr/>
              </a:pPr>
              <a:t>‹#›</a:t>
            </a:fld>
            <a:endParaRPr lang="en-US" altLang="en-US"/>
          </a:p>
        </p:txBody>
      </p:sp>
    </p:spTree>
    <p:extLst>
      <p:ext uri="{BB962C8B-B14F-4D97-AF65-F5344CB8AC3E}">
        <p14:creationId xmlns:p14="http://schemas.microsoft.com/office/powerpoint/2010/main" val="3725322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947342"/>
            <a:ext cx="37856160" cy="706966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9736667"/>
            <a:ext cx="37856160" cy="23207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3900542"/>
            <a:ext cx="9875520" cy="1947333"/>
          </a:xfrm>
          <a:prstGeom prst="rect">
            <a:avLst/>
          </a:prstGeom>
        </p:spPr>
        <p:txBody>
          <a:bodyPr vert="horz" lIns="91440" tIns="45720" rIns="91440" bIns="45720" rtlCol="0" anchor="ctr"/>
          <a:lstStyle>
            <a:lvl1pPr algn="l">
              <a:defRPr sz="5760">
                <a:solidFill>
                  <a:schemeClr val="tx1">
                    <a:tint val="75000"/>
                  </a:schemeClr>
                </a:solidFill>
              </a:defRPr>
            </a:lvl1pPr>
          </a:lstStyle>
          <a:p>
            <a:pPr>
              <a:defRPr/>
            </a:pPr>
            <a:endParaRPr lang="en-US" altLang="en-US"/>
          </a:p>
        </p:txBody>
      </p:sp>
      <p:sp>
        <p:nvSpPr>
          <p:cNvPr id="5" name="Footer Placeholder 4"/>
          <p:cNvSpPr>
            <a:spLocks noGrp="1"/>
          </p:cNvSpPr>
          <p:nvPr>
            <p:ph type="ftr" sz="quarter" idx="3"/>
          </p:nvPr>
        </p:nvSpPr>
        <p:spPr>
          <a:xfrm>
            <a:off x="14538960" y="33900542"/>
            <a:ext cx="14813280" cy="1947333"/>
          </a:xfrm>
          <a:prstGeom prst="rect">
            <a:avLst/>
          </a:prstGeom>
        </p:spPr>
        <p:txBody>
          <a:bodyPr vert="horz" lIns="91440" tIns="45720" rIns="91440" bIns="45720" rtlCol="0" anchor="ctr"/>
          <a:lstStyle>
            <a:lvl1pPr algn="ctr">
              <a:defRPr sz="5760">
                <a:solidFill>
                  <a:schemeClr val="tx1">
                    <a:tint val="75000"/>
                  </a:schemeClr>
                </a:solidFill>
              </a:defRPr>
            </a:lvl1pPr>
          </a:lstStyle>
          <a:p>
            <a:pPr>
              <a:defRPr/>
            </a:pPr>
            <a:endParaRPr lang="en-US" altLang="en-US"/>
          </a:p>
        </p:txBody>
      </p:sp>
      <p:sp>
        <p:nvSpPr>
          <p:cNvPr id="6" name="Slide Number Placeholder 5"/>
          <p:cNvSpPr>
            <a:spLocks noGrp="1"/>
          </p:cNvSpPr>
          <p:nvPr>
            <p:ph type="sldNum" sz="quarter" idx="4"/>
          </p:nvPr>
        </p:nvSpPr>
        <p:spPr>
          <a:xfrm>
            <a:off x="30998160" y="33900542"/>
            <a:ext cx="9875520" cy="1947333"/>
          </a:xfrm>
          <a:prstGeom prst="rect">
            <a:avLst/>
          </a:prstGeom>
        </p:spPr>
        <p:txBody>
          <a:bodyPr vert="horz" lIns="91440" tIns="45720" rIns="91440" bIns="45720" rtlCol="0" anchor="ctr"/>
          <a:lstStyle>
            <a:lvl1pPr algn="r">
              <a:defRPr sz="5760">
                <a:solidFill>
                  <a:schemeClr val="tx1">
                    <a:tint val="75000"/>
                  </a:schemeClr>
                </a:solidFill>
              </a:defRPr>
            </a:lvl1pPr>
          </a:lstStyle>
          <a:p>
            <a:pPr>
              <a:defRPr/>
            </a:pPr>
            <a:fld id="{F6C75953-08AD-439D-81B3-2163B6E409C3}" type="slidenum">
              <a:rPr lang="en-US" altLang="en-US" smtClean="0"/>
              <a:pPr>
                <a:defRPr/>
              </a:pPr>
              <a:t>‹#›</a:t>
            </a:fld>
            <a:endParaRPr lang="en-US" altLang="en-US"/>
          </a:p>
        </p:txBody>
      </p:sp>
    </p:spTree>
    <p:extLst>
      <p:ext uri="{BB962C8B-B14F-4D97-AF65-F5344CB8AC3E}">
        <p14:creationId xmlns:p14="http://schemas.microsoft.com/office/powerpoint/2010/main" val="18588326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6.png"/><Relationship Id="rId18"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customXml" Target="../ink/ink3.xml"/><Relationship Id="rId12" Type="http://schemas.openxmlformats.org/officeDocument/2006/relationships/image" Target="../media/image5.png"/><Relationship Id="rId17"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9.png"/><Relationship Id="rId20" Type="http://schemas.openxmlformats.org/officeDocument/2006/relationships/hyperlink" Target="https://www.ncei.noaa.gov/maps/hourly/" TargetMode="External"/><Relationship Id="rId1" Type="http://schemas.openxmlformats.org/officeDocument/2006/relationships/slideLayout" Target="../slideLayouts/slideLayout1.xml"/><Relationship Id="rId6" Type="http://schemas.openxmlformats.org/officeDocument/2006/relationships/customXml" Target="../ink/ink2.xml"/><Relationship Id="rId11" Type="http://schemas.openxmlformats.org/officeDocument/2006/relationships/customXml" Target="../ink/ink5.xml"/><Relationship Id="rId5" Type="http://schemas.openxmlformats.org/officeDocument/2006/relationships/image" Target="../media/image2.png"/><Relationship Id="rId15" Type="http://schemas.openxmlformats.org/officeDocument/2006/relationships/image" Target="../media/image8.png"/><Relationship Id="rId10" Type="http://schemas.openxmlformats.org/officeDocument/2006/relationships/image" Target="../media/image4.png"/><Relationship Id="rId19" Type="http://schemas.openxmlformats.org/officeDocument/2006/relationships/image" Target="../media/image12.png"/><Relationship Id="rId4" Type="http://schemas.openxmlformats.org/officeDocument/2006/relationships/customXml" Target="../ink/ink1.xml"/><Relationship Id="rId9" Type="http://schemas.openxmlformats.org/officeDocument/2006/relationships/customXml" Target="../ink/ink4.xml"/><Relationship Id="rId1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4104" name="Rectangle 10">
            <a:extLst>
              <a:ext uri="{FF2B5EF4-FFF2-40B4-BE49-F238E27FC236}">
                <a16:creationId xmlns:a16="http://schemas.microsoft.com/office/drawing/2014/main" id="{CA2267B4-F081-40B2-97BD-456DA575A146}"/>
              </a:ext>
            </a:extLst>
          </p:cNvPr>
          <p:cNvSpPr>
            <a:spLocks noChangeArrowheads="1"/>
          </p:cNvSpPr>
          <p:nvPr/>
        </p:nvSpPr>
        <p:spPr bwMode="auto">
          <a:xfrm>
            <a:off x="13479372" y="5259137"/>
            <a:ext cx="30024399" cy="23981630"/>
          </a:xfrm>
          <a:prstGeom prst="rect">
            <a:avLst/>
          </a:prstGeom>
          <a:ln w="127000">
            <a:solidFill>
              <a:schemeClr val="tx1"/>
            </a:solidFill>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dk1"/>
          </a:lnRef>
          <a:fillRef idx="1">
            <a:schemeClr val="lt1"/>
          </a:fillRef>
          <a:effectRef idx="0">
            <a:schemeClr val="dk1"/>
          </a:effectRef>
          <a:fontRef idx="minor">
            <a:schemeClr val="dk1"/>
          </a:fontRef>
        </p:style>
        <p:txBody>
          <a:bodyPr lIns="399011" tIns="199505" rIns="399011" bIns="199505"/>
          <a:lstStyle>
            <a:lvl1pPr>
              <a:spcBef>
                <a:spcPct val="20000"/>
              </a:spcBef>
              <a:buChar char="•"/>
              <a:defRPr sz="12800">
                <a:solidFill>
                  <a:schemeClr val="tx1"/>
                </a:solidFill>
                <a:latin typeface="Arial" panose="020B0604020202020204" pitchFamily="34" charset="0"/>
              </a:defRPr>
            </a:lvl1pPr>
            <a:lvl2pPr marL="2971800" indent="-1143000">
              <a:spcBef>
                <a:spcPct val="20000"/>
              </a:spcBef>
              <a:buChar char="–"/>
              <a:defRPr sz="11200">
                <a:solidFill>
                  <a:schemeClr val="tx1"/>
                </a:solidFill>
                <a:latin typeface="Arial" panose="020B0604020202020204" pitchFamily="34" charset="0"/>
              </a:defRPr>
            </a:lvl2pPr>
            <a:lvl3pPr marL="4572000" indent="-914400">
              <a:spcBef>
                <a:spcPct val="20000"/>
              </a:spcBef>
              <a:buChar char="•"/>
              <a:defRPr sz="9600">
                <a:solidFill>
                  <a:schemeClr val="tx1"/>
                </a:solidFill>
                <a:latin typeface="Arial" panose="020B0604020202020204" pitchFamily="34" charset="0"/>
              </a:defRPr>
            </a:lvl3pPr>
            <a:lvl4pPr marL="6400800" indent="-914400">
              <a:spcBef>
                <a:spcPct val="20000"/>
              </a:spcBef>
              <a:buChar char="–"/>
              <a:defRPr sz="8000">
                <a:solidFill>
                  <a:schemeClr val="tx1"/>
                </a:solidFill>
                <a:latin typeface="Arial" panose="020B0604020202020204" pitchFamily="34" charset="0"/>
              </a:defRPr>
            </a:lvl4pPr>
            <a:lvl5pPr marL="8229600" indent="-914400">
              <a:spcBef>
                <a:spcPct val="20000"/>
              </a:spcBef>
              <a:buChar char="»"/>
              <a:defRPr sz="8000">
                <a:solidFill>
                  <a:schemeClr val="tx1"/>
                </a:solidFill>
                <a:latin typeface="Arial" panose="020B0604020202020204" pitchFamily="34" charset="0"/>
              </a:defRPr>
            </a:lvl5pPr>
            <a:lvl6pPr marL="8686800" indent="-914400" eaLnBrk="0" fontAlgn="base" hangingPunct="0">
              <a:spcBef>
                <a:spcPct val="20000"/>
              </a:spcBef>
              <a:spcAft>
                <a:spcPct val="0"/>
              </a:spcAft>
              <a:buChar char="»"/>
              <a:defRPr sz="8000">
                <a:solidFill>
                  <a:schemeClr val="tx1"/>
                </a:solidFill>
                <a:latin typeface="Arial" panose="020B0604020202020204" pitchFamily="34" charset="0"/>
              </a:defRPr>
            </a:lvl6pPr>
            <a:lvl7pPr marL="9144000" indent="-914400" eaLnBrk="0" fontAlgn="base" hangingPunct="0">
              <a:spcBef>
                <a:spcPct val="20000"/>
              </a:spcBef>
              <a:spcAft>
                <a:spcPct val="0"/>
              </a:spcAft>
              <a:buChar char="»"/>
              <a:defRPr sz="8000">
                <a:solidFill>
                  <a:schemeClr val="tx1"/>
                </a:solidFill>
                <a:latin typeface="Arial" panose="020B0604020202020204" pitchFamily="34" charset="0"/>
              </a:defRPr>
            </a:lvl7pPr>
            <a:lvl8pPr marL="9601200" indent="-914400" eaLnBrk="0" fontAlgn="base" hangingPunct="0">
              <a:spcBef>
                <a:spcPct val="20000"/>
              </a:spcBef>
              <a:spcAft>
                <a:spcPct val="0"/>
              </a:spcAft>
              <a:buChar char="»"/>
              <a:defRPr sz="8000">
                <a:solidFill>
                  <a:schemeClr val="tx1"/>
                </a:solidFill>
                <a:latin typeface="Arial" panose="020B0604020202020204" pitchFamily="34" charset="0"/>
              </a:defRPr>
            </a:lvl8pPr>
            <a:lvl9pPr marL="10058400" indent="-914400" eaLnBrk="0" fontAlgn="base" hangingPunct="0">
              <a:spcBef>
                <a:spcPct val="20000"/>
              </a:spcBef>
              <a:spcAft>
                <a:spcPct val="0"/>
              </a:spcAft>
              <a:buChar char="»"/>
              <a:defRPr sz="8000">
                <a:solidFill>
                  <a:schemeClr val="tx1"/>
                </a:solidFill>
                <a:latin typeface="Arial" panose="020B0604020202020204" pitchFamily="34" charset="0"/>
              </a:defRPr>
            </a:lvl9pPr>
          </a:lstStyle>
          <a:p>
            <a:pPr algn="ctr" eaLnBrk="1" hangingPunct="1">
              <a:buFontTx/>
              <a:buNone/>
            </a:pPr>
            <a:endParaRPr lang="en-US" altLang="en-US" sz="6330" b="1" u="sng" dirty="0"/>
          </a:p>
        </p:txBody>
      </p:sp>
      <p:sp>
        <p:nvSpPr>
          <p:cNvPr id="4098" name="Rectangle 2">
            <a:extLst>
              <a:ext uri="{FF2B5EF4-FFF2-40B4-BE49-F238E27FC236}">
                <a16:creationId xmlns:a16="http://schemas.microsoft.com/office/drawing/2014/main" id="{0F8E1921-BAD7-4492-8CA9-260A76AD5B1F}"/>
              </a:ext>
            </a:extLst>
          </p:cNvPr>
          <p:cNvSpPr>
            <a:spLocks noGrp="1" noChangeArrowheads="1"/>
          </p:cNvSpPr>
          <p:nvPr>
            <p:ph type="ctrTitle"/>
          </p:nvPr>
        </p:nvSpPr>
        <p:spPr>
          <a:xfrm>
            <a:off x="6348685" y="254769"/>
            <a:ext cx="30462779" cy="4906976"/>
          </a:xfrm>
        </p:spPr>
        <p:txBody>
          <a:bodyPr anchor="ctr">
            <a:normAutofit/>
          </a:bodyPr>
          <a:lstStyle/>
          <a:p>
            <a:pPr>
              <a:lnSpc>
                <a:spcPct val="110000"/>
              </a:lnSpc>
            </a:pPr>
            <a:r>
              <a:rPr lang="en-US" altLang="en-US" sz="7850" b="1" dirty="0">
                <a:solidFill>
                  <a:schemeClr val="bg1"/>
                </a:solidFill>
              </a:rPr>
              <a:t> </a:t>
            </a:r>
            <a:r>
              <a:rPr lang="en-US" altLang="en-US" sz="7850" b="1" dirty="0"/>
              <a:t>“</a:t>
            </a:r>
            <a:r>
              <a:rPr lang="en-US" sz="7850" b="1" kern="100" dirty="0">
                <a:latin typeface="72" panose="020B0503030000000003" pitchFamily="34" charset="0"/>
                <a:ea typeface="Calibri" panose="020F0502020204030204" pitchFamily="34" charset="0"/>
                <a:cs typeface="72" panose="020B0503030000000003" pitchFamily="34" charset="0"/>
              </a:rPr>
              <a:t>Analyzing Moisture Contribution in Elevated Nighttime Temperatures at Major Northeast Cities</a:t>
            </a:r>
            <a:r>
              <a:rPr lang="en-US" altLang="en-US" sz="7850" b="1" dirty="0">
                <a:latin typeface="72" panose="020B0503030000000003" pitchFamily="34" charset="0"/>
                <a:cs typeface="72" panose="020B0503030000000003" pitchFamily="34" charset="0"/>
              </a:rPr>
              <a:t>”</a:t>
            </a:r>
            <a:br>
              <a:rPr lang="en-US" altLang="en-US" sz="7850" b="1" dirty="0"/>
            </a:br>
            <a:r>
              <a:rPr lang="en-US" altLang="en-US" sz="3900" i="1" dirty="0"/>
              <a:t>Aaron Edwards, MS Geoscience Student                                                                                        Dr. Joby </a:t>
            </a:r>
            <a:r>
              <a:rPr lang="en-US" altLang="en-US" sz="3900" i="1" dirty="0" err="1"/>
              <a:t>Hilliker</a:t>
            </a:r>
            <a:r>
              <a:rPr lang="en-US" altLang="en-US" sz="3900" i="1" dirty="0"/>
              <a:t>, Associate Professor</a:t>
            </a:r>
            <a:br>
              <a:rPr lang="en-US" altLang="en-US" sz="3900" i="1" dirty="0"/>
            </a:br>
            <a:r>
              <a:rPr lang="en-US" altLang="en-US" sz="3900" i="1" dirty="0"/>
              <a:t>Dept of Earth and Space Sciences                                                                                                        Dept of Earth and Space Sciences</a:t>
            </a:r>
            <a:br>
              <a:rPr lang="en-US" altLang="en-US" sz="3900" i="1" dirty="0"/>
            </a:br>
            <a:r>
              <a:rPr lang="en-US" altLang="en-US" sz="3900" i="1" dirty="0"/>
              <a:t>West Chester University, West Chester, PA                                                                             West Chester University, West Chester, PA</a:t>
            </a:r>
          </a:p>
        </p:txBody>
      </p:sp>
      <p:sp>
        <p:nvSpPr>
          <p:cNvPr id="4099" name="Rectangle 3">
            <a:extLst>
              <a:ext uri="{FF2B5EF4-FFF2-40B4-BE49-F238E27FC236}">
                <a16:creationId xmlns:a16="http://schemas.microsoft.com/office/drawing/2014/main" id="{8BBDD334-0244-49FE-B95F-F1345D7BAB11}"/>
              </a:ext>
            </a:extLst>
          </p:cNvPr>
          <p:cNvSpPr>
            <a:spLocks noGrp="1" noChangeArrowheads="1"/>
          </p:cNvSpPr>
          <p:nvPr>
            <p:ph type="subTitle" idx="1"/>
          </p:nvPr>
        </p:nvSpPr>
        <p:spPr>
          <a:xfrm>
            <a:off x="139772" y="5206588"/>
            <a:ext cx="13035273" cy="15462378"/>
          </a:xfrm>
          <a:solidFill>
            <a:schemeClr val="bg1"/>
          </a:solidFill>
          <a:ln w="127000">
            <a:solidFill>
              <a:schemeClr val="tx1"/>
            </a:solidFill>
            <a:miter lim="800000"/>
            <a:headEnd/>
            <a:tailEnd/>
          </a:ln>
        </p:spPr>
        <p:txBody>
          <a:bodyPr/>
          <a:lstStyle/>
          <a:p>
            <a:pPr marL="2660051" indent="-2660051"/>
            <a:r>
              <a:rPr lang="en-US" altLang="en-US" sz="6327" dirty="0">
                <a:latin typeface="Arial" panose="020B0604020202020204" pitchFamily="34" charset="0"/>
                <a:cs typeface="Arial" panose="020B0604020202020204" pitchFamily="34" charset="0"/>
              </a:rPr>
              <a:t>	</a:t>
            </a:r>
          </a:p>
        </p:txBody>
      </p:sp>
      <p:sp>
        <p:nvSpPr>
          <p:cNvPr id="4102" name="Rectangle 8">
            <a:extLst>
              <a:ext uri="{FF2B5EF4-FFF2-40B4-BE49-F238E27FC236}">
                <a16:creationId xmlns:a16="http://schemas.microsoft.com/office/drawing/2014/main" id="{72B9541D-2586-41C6-919F-AF5205B973FC}"/>
              </a:ext>
            </a:extLst>
          </p:cNvPr>
          <p:cNvSpPr>
            <a:spLocks noChangeArrowheads="1"/>
          </p:cNvSpPr>
          <p:nvPr/>
        </p:nvSpPr>
        <p:spPr bwMode="auto">
          <a:xfrm>
            <a:off x="139772" y="21075127"/>
            <a:ext cx="13005182" cy="15176372"/>
          </a:xfrm>
          <a:prstGeom prst="rect">
            <a:avLst/>
          </a:prstGeom>
          <a:solidFill>
            <a:schemeClr val="bg1"/>
          </a:solidFill>
          <a:ln w="1270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99011" tIns="199505" rIns="399011" bIns="199505"/>
          <a:lstStyle>
            <a:lvl1pPr>
              <a:spcBef>
                <a:spcPct val="20000"/>
              </a:spcBef>
              <a:buChar char="•"/>
              <a:defRPr sz="12800">
                <a:solidFill>
                  <a:schemeClr val="tx1"/>
                </a:solidFill>
                <a:latin typeface="Arial" panose="020B0604020202020204" pitchFamily="34" charset="0"/>
              </a:defRPr>
            </a:lvl1pPr>
            <a:lvl2pPr marL="2971800" indent="-1143000">
              <a:spcBef>
                <a:spcPct val="20000"/>
              </a:spcBef>
              <a:buChar char="–"/>
              <a:defRPr sz="11200">
                <a:solidFill>
                  <a:schemeClr val="tx1"/>
                </a:solidFill>
                <a:latin typeface="Arial" panose="020B0604020202020204" pitchFamily="34" charset="0"/>
              </a:defRPr>
            </a:lvl2pPr>
            <a:lvl3pPr marL="4572000" indent="-914400">
              <a:spcBef>
                <a:spcPct val="20000"/>
              </a:spcBef>
              <a:buChar char="•"/>
              <a:defRPr sz="9600">
                <a:solidFill>
                  <a:schemeClr val="tx1"/>
                </a:solidFill>
                <a:latin typeface="Arial" panose="020B0604020202020204" pitchFamily="34" charset="0"/>
              </a:defRPr>
            </a:lvl3pPr>
            <a:lvl4pPr marL="6400800" indent="-914400">
              <a:spcBef>
                <a:spcPct val="20000"/>
              </a:spcBef>
              <a:buChar char="–"/>
              <a:defRPr sz="8000">
                <a:solidFill>
                  <a:schemeClr val="tx1"/>
                </a:solidFill>
                <a:latin typeface="Arial" panose="020B0604020202020204" pitchFamily="34" charset="0"/>
              </a:defRPr>
            </a:lvl4pPr>
            <a:lvl5pPr marL="8229600" indent="-914400">
              <a:spcBef>
                <a:spcPct val="20000"/>
              </a:spcBef>
              <a:buChar char="»"/>
              <a:defRPr sz="8000">
                <a:solidFill>
                  <a:schemeClr val="tx1"/>
                </a:solidFill>
                <a:latin typeface="Arial" panose="020B0604020202020204" pitchFamily="34" charset="0"/>
              </a:defRPr>
            </a:lvl5pPr>
            <a:lvl6pPr marL="8686800" indent="-914400" eaLnBrk="0" fontAlgn="base" hangingPunct="0">
              <a:spcBef>
                <a:spcPct val="20000"/>
              </a:spcBef>
              <a:spcAft>
                <a:spcPct val="0"/>
              </a:spcAft>
              <a:buChar char="»"/>
              <a:defRPr sz="8000">
                <a:solidFill>
                  <a:schemeClr val="tx1"/>
                </a:solidFill>
                <a:latin typeface="Arial" panose="020B0604020202020204" pitchFamily="34" charset="0"/>
              </a:defRPr>
            </a:lvl6pPr>
            <a:lvl7pPr marL="9144000" indent="-914400" eaLnBrk="0" fontAlgn="base" hangingPunct="0">
              <a:spcBef>
                <a:spcPct val="20000"/>
              </a:spcBef>
              <a:spcAft>
                <a:spcPct val="0"/>
              </a:spcAft>
              <a:buChar char="»"/>
              <a:defRPr sz="8000">
                <a:solidFill>
                  <a:schemeClr val="tx1"/>
                </a:solidFill>
                <a:latin typeface="Arial" panose="020B0604020202020204" pitchFamily="34" charset="0"/>
              </a:defRPr>
            </a:lvl7pPr>
            <a:lvl8pPr marL="9601200" indent="-914400" eaLnBrk="0" fontAlgn="base" hangingPunct="0">
              <a:spcBef>
                <a:spcPct val="20000"/>
              </a:spcBef>
              <a:spcAft>
                <a:spcPct val="0"/>
              </a:spcAft>
              <a:buChar char="»"/>
              <a:defRPr sz="8000">
                <a:solidFill>
                  <a:schemeClr val="tx1"/>
                </a:solidFill>
                <a:latin typeface="Arial" panose="020B0604020202020204" pitchFamily="34" charset="0"/>
              </a:defRPr>
            </a:lvl8pPr>
            <a:lvl9pPr marL="10058400" indent="-914400" eaLnBrk="0" fontAlgn="base" hangingPunct="0">
              <a:spcBef>
                <a:spcPct val="20000"/>
              </a:spcBef>
              <a:spcAft>
                <a:spcPct val="0"/>
              </a:spcAft>
              <a:buChar char="»"/>
              <a:defRPr sz="8000">
                <a:solidFill>
                  <a:schemeClr val="tx1"/>
                </a:solidFill>
                <a:latin typeface="Arial" panose="020B0604020202020204" pitchFamily="34" charset="0"/>
              </a:defRPr>
            </a:lvl9pPr>
          </a:lstStyle>
          <a:p>
            <a:pPr algn="ctr">
              <a:buClr>
                <a:schemeClr val="bg1"/>
              </a:buClr>
              <a:buSzPct val="125000"/>
              <a:buNone/>
            </a:pPr>
            <a:r>
              <a:rPr lang="en-US" altLang="en-US" sz="6327" b="1" u="sng" dirty="0"/>
              <a:t>2. DATA &amp; METHODOLOGY</a:t>
            </a:r>
            <a:endParaRPr lang="en-US" sz="3055" dirty="0">
              <a:solidFill>
                <a:schemeClr val="bg1"/>
              </a:solidFill>
            </a:endParaRPr>
          </a:p>
          <a:p>
            <a:pPr>
              <a:buClr>
                <a:schemeClr val="bg1"/>
              </a:buClr>
              <a:buSzPct val="125000"/>
              <a:buNone/>
            </a:pPr>
            <a:endParaRPr lang="en-US" sz="3055" dirty="0">
              <a:solidFill>
                <a:schemeClr val="bg1"/>
              </a:solidFill>
            </a:endParaRPr>
          </a:p>
          <a:p>
            <a:pPr>
              <a:buClr>
                <a:schemeClr val="bg1"/>
              </a:buClr>
              <a:buSzPct val="125000"/>
              <a:buFont typeface="Arial" panose="020B0604020202020204" pitchFamily="34" charset="0"/>
              <a:buChar char="•"/>
            </a:pPr>
            <a:endParaRPr lang="en-US" sz="3055" dirty="0">
              <a:solidFill>
                <a:schemeClr val="bg1"/>
              </a:solidFill>
            </a:endParaRPr>
          </a:p>
          <a:p>
            <a:pPr>
              <a:buClr>
                <a:schemeClr val="bg1"/>
              </a:buClr>
              <a:buSzPct val="125000"/>
              <a:buFont typeface="Arial" panose="020B0604020202020204" pitchFamily="34" charset="0"/>
              <a:buChar char="•"/>
            </a:pPr>
            <a:endParaRPr lang="en-US" sz="3055" dirty="0">
              <a:solidFill>
                <a:schemeClr val="bg1"/>
              </a:solidFill>
            </a:endParaRPr>
          </a:p>
          <a:p>
            <a:pPr>
              <a:buClr>
                <a:schemeClr val="bg1"/>
              </a:buClr>
              <a:buSzPct val="125000"/>
              <a:buFont typeface="Arial" panose="020B0604020202020204" pitchFamily="34" charset="0"/>
              <a:buChar char="•"/>
            </a:pPr>
            <a:endParaRPr lang="en-US" sz="3055" dirty="0">
              <a:solidFill>
                <a:schemeClr val="bg1"/>
              </a:solidFill>
            </a:endParaRPr>
          </a:p>
          <a:p>
            <a:pPr>
              <a:buClr>
                <a:schemeClr val="bg1"/>
              </a:buClr>
              <a:buSzPct val="125000"/>
              <a:buFont typeface="Arial" panose="020B0604020202020204" pitchFamily="34" charset="0"/>
              <a:buChar char="•"/>
            </a:pPr>
            <a:endParaRPr lang="en-US" sz="3055" dirty="0">
              <a:solidFill>
                <a:schemeClr val="bg1"/>
              </a:solidFill>
            </a:endParaRPr>
          </a:p>
          <a:p>
            <a:pPr>
              <a:buClr>
                <a:schemeClr val="bg1"/>
              </a:buClr>
              <a:buSzPct val="125000"/>
              <a:buFont typeface="Arial" panose="020B0604020202020204" pitchFamily="34" charset="0"/>
              <a:buChar char="•"/>
            </a:pPr>
            <a:endParaRPr lang="en-US" sz="3055" dirty="0">
              <a:solidFill>
                <a:schemeClr val="bg1"/>
              </a:solidFill>
            </a:endParaRPr>
          </a:p>
          <a:p>
            <a:pPr>
              <a:buClr>
                <a:schemeClr val="bg1"/>
              </a:buClr>
              <a:buSzPct val="125000"/>
              <a:buFont typeface="Arial" panose="020B0604020202020204" pitchFamily="34" charset="0"/>
              <a:buChar char="•"/>
            </a:pPr>
            <a:endParaRPr lang="en-US" sz="3055" dirty="0">
              <a:solidFill>
                <a:schemeClr val="bg1"/>
              </a:solidFill>
            </a:endParaRPr>
          </a:p>
          <a:p>
            <a:pPr>
              <a:buClr>
                <a:schemeClr val="bg1"/>
              </a:buClr>
              <a:buSzPct val="125000"/>
              <a:buFont typeface="Arial" panose="020B0604020202020204" pitchFamily="34" charset="0"/>
              <a:buChar char="•"/>
            </a:pPr>
            <a:endParaRPr lang="en-US" sz="3055" dirty="0">
              <a:solidFill>
                <a:schemeClr val="bg1"/>
              </a:solidFill>
            </a:endParaRPr>
          </a:p>
          <a:p>
            <a:pPr>
              <a:buClr>
                <a:schemeClr val="bg1"/>
              </a:buClr>
              <a:buSzPct val="125000"/>
              <a:buFont typeface="Arial" panose="020B0604020202020204" pitchFamily="34" charset="0"/>
              <a:buChar char="•"/>
            </a:pPr>
            <a:endParaRPr lang="en-US" sz="2618" dirty="0">
              <a:solidFill>
                <a:schemeClr val="bg1"/>
              </a:solidFill>
            </a:endParaRPr>
          </a:p>
          <a:p>
            <a:pPr lvl="1">
              <a:lnSpc>
                <a:spcPct val="90000"/>
              </a:lnSpc>
              <a:buClr>
                <a:srgbClr val="FFFFFF"/>
              </a:buClr>
              <a:buSzPct val="125000"/>
              <a:buFont typeface="Wingdings" panose="05000000000000000000" pitchFamily="2" charset="2"/>
              <a:buChar char="Ø"/>
              <a:tabLst>
                <a:tab pos="626913" algn="l"/>
                <a:tab pos="1309244" algn="l"/>
                <a:tab pos="2618487" algn="l"/>
                <a:tab pos="8298804" algn="l"/>
              </a:tabLst>
              <a:defRPr/>
            </a:pPr>
            <a:endParaRPr lang="en-US" sz="2400" dirty="0">
              <a:solidFill>
                <a:schemeClr val="bg1"/>
              </a:solidFill>
            </a:endParaRPr>
          </a:p>
          <a:p>
            <a:pPr lvl="2">
              <a:lnSpc>
                <a:spcPct val="90000"/>
              </a:lnSpc>
              <a:buClr>
                <a:srgbClr val="FFFFFF"/>
              </a:buClr>
              <a:buFont typeface="Monotype Sorts" pitchFamily="2" charset="2"/>
              <a:buChar char="é"/>
              <a:tabLst>
                <a:tab pos="626913" algn="l"/>
                <a:tab pos="1309244" algn="l"/>
                <a:tab pos="2618487" algn="l"/>
                <a:tab pos="8298804" algn="l"/>
              </a:tabLst>
              <a:defRPr/>
            </a:pPr>
            <a:endParaRPr lang="en-US" sz="1964" dirty="0">
              <a:solidFill>
                <a:schemeClr val="bg1"/>
              </a:solidFill>
            </a:endParaRPr>
          </a:p>
        </p:txBody>
      </p:sp>
      <p:sp>
        <p:nvSpPr>
          <p:cNvPr id="4103" name="Rectangle 9">
            <a:extLst>
              <a:ext uri="{FF2B5EF4-FFF2-40B4-BE49-F238E27FC236}">
                <a16:creationId xmlns:a16="http://schemas.microsoft.com/office/drawing/2014/main" id="{36350532-F9E4-45EF-A355-42080C6458FA}"/>
              </a:ext>
            </a:extLst>
          </p:cNvPr>
          <p:cNvSpPr>
            <a:spLocks noChangeArrowheads="1"/>
          </p:cNvSpPr>
          <p:nvPr/>
        </p:nvSpPr>
        <p:spPr bwMode="auto">
          <a:xfrm>
            <a:off x="13506998" y="29742063"/>
            <a:ext cx="18558091" cy="6509435"/>
          </a:xfrm>
          <a:prstGeom prst="rect">
            <a:avLst/>
          </a:prstGeom>
          <a:solidFill>
            <a:schemeClr val="bg1"/>
          </a:solidFill>
          <a:ln w="1270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99011" tIns="199505" rIns="399011" bIns="199505" anchor="t"/>
          <a:lstStyle>
            <a:lvl1pPr>
              <a:spcBef>
                <a:spcPct val="20000"/>
              </a:spcBef>
              <a:buChar char="•"/>
              <a:defRPr sz="12800">
                <a:solidFill>
                  <a:schemeClr val="tx1"/>
                </a:solidFill>
                <a:latin typeface="Arial" panose="020B0604020202020204" pitchFamily="34" charset="0"/>
              </a:defRPr>
            </a:lvl1pPr>
            <a:lvl2pPr marL="2971800" indent="-1143000">
              <a:spcBef>
                <a:spcPct val="20000"/>
              </a:spcBef>
              <a:buChar char="–"/>
              <a:defRPr sz="11200">
                <a:solidFill>
                  <a:schemeClr val="tx1"/>
                </a:solidFill>
                <a:latin typeface="Arial" panose="020B0604020202020204" pitchFamily="34" charset="0"/>
              </a:defRPr>
            </a:lvl2pPr>
            <a:lvl3pPr marL="4572000" indent="-914400">
              <a:spcBef>
                <a:spcPct val="20000"/>
              </a:spcBef>
              <a:buChar char="•"/>
              <a:defRPr sz="9600">
                <a:solidFill>
                  <a:schemeClr val="tx1"/>
                </a:solidFill>
                <a:latin typeface="Arial" panose="020B0604020202020204" pitchFamily="34" charset="0"/>
              </a:defRPr>
            </a:lvl3pPr>
            <a:lvl4pPr marL="6400800" indent="-914400">
              <a:spcBef>
                <a:spcPct val="20000"/>
              </a:spcBef>
              <a:buChar char="–"/>
              <a:defRPr sz="8000">
                <a:solidFill>
                  <a:schemeClr val="tx1"/>
                </a:solidFill>
                <a:latin typeface="Arial" panose="020B0604020202020204" pitchFamily="34" charset="0"/>
              </a:defRPr>
            </a:lvl4pPr>
            <a:lvl5pPr marL="8229600" indent="-914400">
              <a:spcBef>
                <a:spcPct val="20000"/>
              </a:spcBef>
              <a:buChar char="»"/>
              <a:defRPr sz="8000">
                <a:solidFill>
                  <a:schemeClr val="tx1"/>
                </a:solidFill>
                <a:latin typeface="Arial" panose="020B0604020202020204" pitchFamily="34" charset="0"/>
              </a:defRPr>
            </a:lvl5pPr>
            <a:lvl6pPr marL="8686800" indent="-914400" eaLnBrk="0" fontAlgn="base" hangingPunct="0">
              <a:spcBef>
                <a:spcPct val="20000"/>
              </a:spcBef>
              <a:spcAft>
                <a:spcPct val="0"/>
              </a:spcAft>
              <a:buChar char="»"/>
              <a:defRPr sz="8000">
                <a:solidFill>
                  <a:schemeClr val="tx1"/>
                </a:solidFill>
                <a:latin typeface="Arial" panose="020B0604020202020204" pitchFamily="34" charset="0"/>
              </a:defRPr>
            </a:lvl6pPr>
            <a:lvl7pPr marL="9144000" indent="-914400" eaLnBrk="0" fontAlgn="base" hangingPunct="0">
              <a:spcBef>
                <a:spcPct val="20000"/>
              </a:spcBef>
              <a:spcAft>
                <a:spcPct val="0"/>
              </a:spcAft>
              <a:buChar char="»"/>
              <a:defRPr sz="8000">
                <a:solidFill>
                  <a:schemeClr val="tx1"/>
                </a:solidFill>
                <a:latin typeface="Arial" panose="020B0604020202020204" pitchFamily="34" charset="0"/>
              </a:defRPr>
            </a:lvl7pPr>
            <a:lvl8pPr marL="9601200" indent="-914400" eaLnBrk="0" fontAlgn="base" hangingPunct="0">
              <a:spcBef>
                <a:spcPct val="20000"/>
              </a:spcBef>
              <a:spcAft>
                <a:spcPct val="0"/>
              </a:spcAft>
              <a:buChar char="»"/>
              <a:defRPr sz="8000">
                <a:solidFill>
                  <a:schemeClr val="tx1"/>
                </a:solidFill>
                <a:latin typeface="Arial" panose="020B0604020202020204" pitchFamily="34" charset="0"/>
              </a:defRPr>
            </a:lvl8pPr>
            <a:lvl9pPr marL="10058400" indent="-914400" eaLnBrk="0" fontAlgn="base" hangingPunct="0">
              <a:spcBef>
                <a:spcPct val="20000"/>
              </a:spcBef>
              <a:spcAft>
                <a:spcPct val="0"/>
              </a:spcAft>
              <a:buChar char="»"/>
              <a:defRPr sz="8000">
                <a:solidFill>
                  <a:schemeClr val="tx1"/>
                </a:solidFill>
                <a:latin typeface="Arial" panose="020B0604020202020204" pitchFamily="34" charset="0"/>
              </a:defRPr>
            </a:lvl9pPr>
          </a:lstStyle>
          <a:p>
            <a:pPr algn="ctr">
              <a:buFontTx/>
              <a:buNone/>
            </a:pPr>
            <a:r>
              <a:rPr lang="en-US" altLang="en-US" sz="6330" b="1" u="sng" dirty="0">
                <a:latin typeface="Arial"/>
                <a:cs typeface="Arial"/>
              </a:rPr>
              <a:t>4. CONCLUSIONS</a:t>
            </a:r>
            <a:endParaRPr lang="en-US" sz="6330" dirty="0">
              <a:cs typeface="Arial"/>
            </a:endParaRPr>
          </a:p>
        </p:txBody>
      </p:sp>
      <p:pic>
        <p:nvPicPr>
          <p:cNvPr id="4111" name="Picture 1883" descr="logop">
            <a:extLst>
              <a:ext uri="{FF2B5EF4-FFF2-40B4-BE49-F238E27FC236}">
                <a16:creationId xmlns:a16="http://schemas.microsoft.com/office/drawing/2014/main" id="{F82527C2-4A2C-40E5-954C-E87746FAE0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429" y="238759"/>
            <a:ext cx="4773992" cy="457200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7" name="TextBox 6">
            <a:extLst>
              <a:ext uri="{FF2B5EF4-FFF2-40B4-BE49-F238E27FC236}">
                <a16:creationId xmlns:a16="http://schemas.microsoft.com/office/drawing/2014/main" id="{CF8DC691-90DE-423D-A114-3A794CE1EEEB}"/>
              </a:ext>
            </a:extLst>
          </p:cNvPr>
          <p:cNvSpPr txBox="1"/>
          <p:nvPr/>
        </p:nvSpPr>
        <p:spPr>
          <a:xfrm>
            <a:off x="26002441" y="5305826"/>
            <a:ext cx="12967855" cy="1074391"/>
          </a:xfrm>
          <a:prstGeom prst="rect">
            <a:avLst/>
          </a:prstGeom>
          <a:noFill/>
        </p:spPr>
        <p:txBody>
          <a:bodyPr wrap="square" lIns="99753" tIns="49876" rIns="99753" bIns="49876" rtlCol="0" anchor="t">
            <a:spAutoFit/>
          </a:bodyPr>
          <a:lstStyle/>
          <a:p>
            <a:r>
              <a:rPr lang="en-US" sz="6327" b="1" u="sng" dirty="0">
                <a:latin typeface="Arial"/>
                <a:cs typeface="Arial"/>
              </a:rPr>
              <a:t>3. RESULTS</a:t>
            </a:r>
            <a:endParaRPr lang="en-US" sz="6327" b="1" u="sng" dirty="0"/>
          </a:p>
        </p:txBody>
      </p:sp>
      <p:sp>
        <p:nvSpPr>
          <p:cNvPr id="11" name="Rectangle: Rounded Corners 10">
            <a:extLst>
              <a:ext uri="{FF2B5EF4-FFF2-40B4-BE49-F238E27FC236}">
                <a16:creationId xmlns:a16="http://schemas.microsoft.com/office/drawing/2014/main" id="{9E310AC2-C796-4738-B80D-1AB7E00562A1}"/>
              </a:ext>
            </a:extLst>
          </p:cNvPr>
          <p:cNvSpPr/>
          <p:nvPr/>
        </p:nvSpPr>
        <p:spPr bwMode="auto">
          <a:xfrm>
            <a:off x="-12259602" y="31026776"/>
            <a:ext cx="9806084" cy="557167"/>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53" tIns="49876" rIns="99753" bIns="49876" numCol="1" rtlCol="0" anchor="t" anchorCtr="0" compatLnSpc="1">
            <a:prstTxWarp prst="textNoShape">
              <a:avLst/>
            </a:prstTxWarp>
            <a:spAutoFit/>
          </a:bodyPr>
          <a:lstStyle/>
          <a:p>
            <a:pPr marL="374070" indent="-374070" algn="just" defTabSz="3990076">
              <a:buFontTx/>
              <a:buChar char="•"/>
            </a:pPr>
            <a:endParaRPr lang="en-US" sz="2618"/>
          </a:p>
        </p:txBody>
      </p:sp>
      <p:sp>
        <p:nvSpPr>
          <p:cNvPr id="37" name="Arrow: Right 36">
            <a:extLst>
              <a:ext uri="{FF2B5EF4-FFF2-40B4-BE49-F238E27FC236}">
                <a16:creationId xmlns:a16="http://schemas.microsoft.com/office/drawing/2014/main" id="{9C880B30-DD3B-48A1-A366-B17B93829368}"/>
              </a:ext>
            </a:extLst>
          </p:cNvPr>
          <p:cNvSpPr/>
          <p:nvPr/>
        </p:nvSpPr>
        <p:spPr bwMode="auto">
          <a:xfrm>
            <a:off x="54150622" y="10628322"/>
            <a:ext cx="1193577" cy="1000368"/>
          </a:xfrm>
          <a:prstGeom prst="rightArrow">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53" tIns="49876" rIns="99753" bIns="49876" numCol="1" rtlCol="0" anchor="t" anchorCtr="0" compatLnSpc="1">
            <a:prstTxWarp prst="textNoShape">
              <a:avLst/>
            </a:prstTxWarp>
            <a:spAutoFit/>
          </a:bodyPr>
          <a:lstStyle/>
          <a:p>
            <a:pPr marL="374070" indent="-374070" algn="just" defTabSz="3990076">
              <a:buFontTx/>
              <a:buChar char="•"/>
            </a:pPr>
            <a:endParaRPr lang="en-US" sz="2618"/>
          </a:p>
        </p:txBody>
      </p:sp>
      <p:sp>
        <p:nvSpPr>
          <p:cNvPr id="39" name="Arrow: Right 38">
            <a:extLst>
              <a:ext uri="{FF2B5EF4-FFF2-40B4-BE49-F238E27FC236}">
                <a16:creationId xmlns:a16="http://schemas.microsoft.com/office/drawing/2014/main" id="{75E387A8-99D3-46D6-AF3B-853AEDFF7F43}"/>
              </a:ext>
            </a:extLst>
          </p:cNvPr>
          <p:cNvSpPr/>
          <p:nvPr/>
        </p:nvSpPr>
        <p:spPr bwMode="auto">
          <a:xfrm>
            <a:off x="54251952" y="11413434"/>
            <a:ext cx="1209315" cy="1000368"/>
          </a:xfrm>
          <a:prstGeom prst="rightArrow">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53" tIns="49876" rIns="99753" bIns="49876" numCol="1" rtlCol="0" anchor="t" anchorCtr="0" compatLnSpc="1">
            <a:prstTxWarp prst="textNoShape">
              <a:avLst/>
            </a:prstTxWarp>
            <a:spAutoFit/>
          </a:bodyPr>
          <a:lstStyle/>
          <a:p>
            <a:pPr marL="374070" indent="-374070" algn="just" defTabSz="3990076">
              <a:buFontTx/>
              <a:buChar char="•"/>
            </a:pPr>
            <a:endParaRPr lang="en-US" sz="2618"/>
          </a:p>
        </p:txBody>
      </p:sp>
      <p:sp>
        <p:nvSpPr>
          <p:cNvPr id="4122" name="Rectangle 4121">
            <a:extLst>
              <a:ext uri="{FF2B5EF4-FFF2-40B4-BE49-F238E27FC236}">
                <a16:creationId xmlns:a16="http://schemas.microsoft.com/office/drawing/2014/main" id="{65CC2DB5-5D24-4B6C-95B0-E09999AC144C}"/>
              </a:ext>
            </a:extLst>
          </p:cNvPr>
          <p:cNvSpPr/>
          <p:nvPr/>
        </p:nvSpPr>
        <p:spPr bwMode="auto">
          <a:xfrm>
            <a:off x="59668549" y="17468486"/>
            <a:ext cx="4561082" cy="503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53" tIns="49876" rIns="99753" bIns="49876" numCol="1" rtlCol="0" anchor="t" anchorCtr="0" compatLnSpc="1">
            <a:prstTxWarp prst="textNoShape">
              <a:avLst/>
            </a:prstTxWarp>
            <a:spAutoFit/>
          </a:bodyPr>
          <a:lstStyle/>
          <a:p>
            <a:pPr marL="374070" indent="-374070" algn="just" defTabSz="3990076">
              <a:buFontTx/>
              <a:buChar char="•"/>
            </a:pPr>
            <a:endParaRPr lang="en-US" sz="2618"/>
          </a:p>
        </p:txBody>
      </p:sp>
      <p:sp>
        <p:nvSpPr>
          <p:cNvPr id="4123" name="Rectangle 4122">
            <a:extLst>
              <a:ext uri="{FF2B5EF4-FFF2-40B4-BE49-F238E27FC236}">
                <a16:creationId xmlns:a16="http://schemas.microsoft.com/office/drawing/2014/main" id="{BCD62FB0-47EA-408B-A8F2-68E9241AA062}"/>
              </a:ext>
            </a:extLst>
          </p:cNvPr>
          <p:cNvSpPr/>
          <p:nvPr/>
        </p:nvSpPr>
        <p:spPr bwMode="auto">
          <a:xfrm>
            <a:off x="59642708" y="17495061"/>
            <a:ext cx="4346727" cy="503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53" tIns="49876" rIns="99753" bIns="49876" numCol="1" rtlCol="0" anchor="t" anchorCtr="0" compatLnSpc="1">
            <a:prstTxWarp prst="textNoShape">
              <a:avLst/>
            </a:prstTxWarp>
            <a:spAutoFit/>
          </a:bodyPr>
          <a:lstStyle/>
          <a:p>
            <a:pPr marL="374070" indent="-374070" algn="just" defTabSz="3990076">
              <a:buFontTx/>
              <a:buChar char="•"/>
            </a:pPr>
            <a:endParaRPr lang="en-US" sz="2618"/>
          </a:p>
        </p:txBody>
      </p:sp>
      <p:sp>
        <p:nvSpPr>
          <p:cNvPr id="4124" name="Rectangle 4123">
            <a:extLst>
              <a:ext uri="{FF2B5EF4-FFF2-40B4-BE49-F238E27FC236}">
                <a16:creationId xmlns:a16="http://schemas.microsoft.com/office/drawing/2014/main" id="{6C470195-BF6F-418C-9078-3AC494EAA5EB}"/>
              </a:ext>
            </a:extLst>
          </p:cNvPr>
          <p:cNvSpPr/>
          <p:nvPr/>
        </p:nvSpPr>
        <p:spPr bwMode="auto">
          <a:xfrm>
            <a:off x="59618010" y="17514792"/>
            <a:ext cx="4456677" cy="503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53" tIns="49876" rIns="99753" bIns="49876" numCol="1" rtlCol="0" anchor="t" anchorCtr="0" compatLnSpc="1">
            <a:prstTxWarp prst="textNoShape">
              <a:avLst/>
            </a:prstTxWarp>
            <a:spAutoFit/>
          </a:bodyPr>
          <a:lstStyle/>
          <a:p>
            <a:pPr marL="374070" indent="-374070" algn="just" defTabSz="3990076">
              <a:buFontTx/>
              <a:buChar char="•"/>
            </a:pPr>
            <a:endParaRPr lang="en-US" sz="2618"/>
          </a:p>
        </p:txBody>
      </p:sp>
      <p:sp>
        <p:nvSpPr>
          <p:cNvPr id="9" name="TextBox 8">
            <a:extLst>
              <a:ext uri="{FF2B5EF4-FFF2-40B4-BE49-F238E27FC236}">
                <a16:creationId xmlns:a16="http://schemas.microsoft.com/office/drawing/2014/main" id="{A1304ADF-9884-44DF-952B-C9A1A694FE26}"/>
              </a:ext>
            </a:extLst>
          </p:cNvPr>
          <p:cNvSpPr txBox="1"/>
          <p:nvPr/>
        </p:nvSpPr>
        <p:spPr>
          <a:xfrm>
            <a:off x="542546" y="22573118"/>
            <a:ext cx="12229723" cy="13596030"/>
          </a:xfrm>
          <a:prstGeom prst="rect">
            <a:avLst/>
          </a:prstGeom>
          <a:noFill/>
        </p:spPr>
        <p:txBody>
          <a:bodyPr wrap="square" lIns="91440" tIns="45720" rIns="91440" bIns="45720" rtlCol="0" anchor="t">
            <a:spAutoFit/>
          </a:bodyPr>
          <a:lstStyle/>
          <a:p>
            <a:pPr marL="311150" indent="-311150">
              <a:buSzPct val="125000"/>
              <a:buFont typeface="Arial" panose="020B0604020202020204" pitchFamily="34" charset="0"/>
              <a:buChar char="•"/>
            </a:pPr>
            <a:r>
              <a:rPr lang="en-US" sz="3250" dirty="0"/>
              <a:t>Hourly temperature, dewpoint, and ceiling data were obtained for five major Northeast cities from the National Oceanic and Atmospheric Administration (NOAA).</a:t>
            </a:r>
          </a:p>
          <a:p>
            <a:pPr>
              <a:buSzPct val="125000"/>
            </a:pPr>
            <a:endParaRPr lang="en-US" sz="3250" dirty="0"/>
          </a:p>
          <a:p>
            <a:pPr marL="311150" indent="-311150">
              <a:buSzPct val="125000"/>
              <a:buFont typeface="Arial" panose="020B0604020202020204" pitchFamily="34" charset="0"/>
              <a:buChar char="•"/>
            </a:pPr>
            <a:r>
              <a:rPr lang="en-US" sz="3250" dirty="0"/>
              <a:t>The five tested cities are Philadelphia (PHL), Boston (BOS), Washington, DC (IAD), Pittsburgh (PIT), and New York City (JFK).</a:t>
            </a:r>
          </a:p>
          <a:p>
            <a:pPr marL="311150" indent="-311150">
              <a:buSzPct val="125000"/>
              <a:buFont typeface="Arial" panose="020B0604020202020204" pitchFamily="34" charset="0"/>
              <a:buChar char="•"/>
            </a:pPr>
            <a:endParaRPr lang="en-US" sz="3250" dirty="0"/>
          </a:p>
          <a:p>
            <a:pPr marL="311150" indent="-311150">
              <a:buSzPct val="125000"/>
              <a:buFont typeface="Arial" panose="020B0604020202020204" pitchFamily="34" charset="0"/>
              <a:buChar char="•"/>
            </a:pPr>
            <a:endParaRPr lang="en-US" sz="3250" dirty="0"/>
          </a:p>
          <a:p>
            <a:pPr marL="311150" indent="-311150">
              <a:buSzPct val="125000"/>
              <a:buFont typeface="Arial" panose="020B0604020202020204" pitchFamily="34" charset="0"/>
              <a:buChar char="•"/>
            </a:pPr>
            <a:endParaRPr lang="en-US" sz="3250" dirty="0"/>
          </a:p>
          <a:p>
            <a:pPr marL="311150" indent="-311150">
              <a:buSzPct val="125000"/>
              <a:buFont typeface="Arial" panose="020B0604020202020204" pitchFamily="34" charset="0"/>
              <a:buChar char="•"/>
            </a:pPr>
            <a:endParaRPr lang="en-US" sz="3250" dirty="0"/>
          </a:p>
          <a:p>
            <a:pPr marL="311150" indent="-311150">
              <a:buSzPct val="125000"/>
              <a:buFont typeface="Arial" panose="020B0604020202020204" pitchFamily="34" charset="0"/>
              <a:buChar char="•"/>
            </a:pPr>
            <a:endParaRPr lang="en-US" sz="3250" dirty="0"/>
          </a:p>
          <a:p>
            <a:pPr marL="311150" indent="-311150">
              <a:buSzPct val="125000"/>
              <a:buFont typeface="Arial" panose="020B0604020202020204" pitchFamily="34" charset="0"/>
              <a:buChar char="•"/>
            </a:pPr>
            <a:endParaRPr lang="en-US" sz="3250" dirty="0"/>
          </a:p>
          <a:p>
            <a:pPr marL="311150" indent="-311150">
              <a:buSzPct val="125000"/>
              <a:buFont typeface="Arial" panose="020B0604020202020204" pitchFamily="34" charset="0"/>
              <a:buChar char="•"/>
            </a:pPr>
            <a:endParaRPr lang="en-US" sz="3250" dirty="0"/>
          </a:p>
          <a:p>
            <a:pPr>
              <a:buSzPct val="125000"/>
            </a:pPr>
            <a:endParaRPr lang="en-US" sz="3250" dirty="0"/>
          </a:p>
          <a:p>
            <a:pPr>
              <a:buSzPct val="125000"/>
            </a:pPr>
            <a:endParaRPr lang="en-US" sz="3250" dirty="0">
              <a:ea typeface="Calibri" panose="020F0502020204030204"/>
              <a:cs typeface="Calibri" panose="020F0502020204030204"/>
            </a:endParaRPr>
          </a:p>
          <a:p>
            <a:pPr marL="311150" indent="-311150">
              <a:buSzPct val="125000"/>
              <a:buFont typeface="Arial" panose="020B0604020202020204" pitchFamily="34" charset="0"/>
              <a:buChar char="•"/>
            </a:pPr>
            <a:endParaRPr lang="en-US" sz="3250" dirty="0"/>
          </a:p>
          <a:p>
            <a:pPr marL="311150" indent="-311150">
              <a:buSzPct val="125000"/>
              <a:buFont typeface="Arial" panose="020B0604020202020204" pitchFamily="34" charset="0"/>
              <a:buChar char="•"/>
            </a:pPr>
            <a:r>
              <a:rPr lang="en-US" sz="3250" dirty="0"/>
              <a:t>The database ranges from 1973-2022, spanning 50 years. </a:t>
            </a:r>
          </a:p>
          <a:p>
            <a:pPr marL="311150" indent="-311150">
              <a:buSzPct val="125000"/>
              <a:buFont typeface="Arial" panose="020B0604020202020204" pitchFamily="34" charset="0"/>
              <a:buChar char="•"/>
            </a:pPr>
            <a:endParaRPr lang="en-US" sz="3250" dirty="0"/>
          </a:p>
          <a:p>
            <a:pPr marL="311150" indent="-311150">
              <a:buSzPct val="125000"/>
              <a:buFont typeface="Arial" panose="020B0604020202020204" pitchFamily="34" charset="0"/>
              <a:buChar char="•"/>
            </a:pPr>
            <a:r>
              <a:rPr lang="en-US" sz="3250" dirty="0"/>
              <a:t>Ceiling data was coded as “1” or “0” depending on whether the cloud base was lower than certain thresholds. The thresholds used were 1000 m, 500 m, and 100 m.</a:t>
            </a:r>
          </a:p>
          <a:p>
            <a:pPr marL="311150" indent="-311150">
              <a:buSzPct val="125000"/>
              <a:buFont typeface="Arial" panose="020B0604020202020204" pitchFamily="34" charset="0"/>
              <a:buChar char="•"/>
            </a:pPr>
            <a:endParaRPr lang="en-US" sz="3250" dirty="0"/>
          </a:p>
          <a:p>
            <a:pPr marL="311150" indent="-311150">
              <a:buSzPct val="125000"/>
              <a:buFont typeface="Arial" panose="020B0604020202020204" pitchFamily="34" charset="0"/>
              <a:buChar char="•"/>
            </a:pPr>
            <a:r>
              <a:rPr lang="en-US" sz="3250" dirty="0"/>
              <a:t>Nighttime is defined as 02-11 UTC (9 PM-6 AM EST).</a:t>
            </a:r>
          </a:p>
          <a:p>
            <a:pPr>
              <a:buSzPct val="125000"/>
            </a:pPr>
            <a:endParaRPr lang="en-US" sz="3250" dirty="0">
              <a:ea typeface="Calibri" panose="020F0502020204030204"/>
              <a:cs typeface="Calibri" panose="020F0502020204030204"/>
            </a:endParaRPr>
          </a:p>
          <a:p>
            <a:pPr marL="311150" indent="-311150">
              <a:buFont typeface="Arial" panose="020B0604020202020204" pitchFamily="34" charset="0"/>
              <a:buChar char="•"/>
            </a:pPr>
            <a:r>
              <a:rPr lang="en-US" sz="3250" dirty="0"/>
              <a:t>Excel PivotTables were used to analyze temperature and dewpoint averages for each year and for each hour. For ceiling, average percent frequencies were computed.</a:t>
            </a:r>
            <a:endParaRPr lang="en-US" sz="3250" dirty="0">
              <a:ea typeface="Calibri" panose="020F0502020204030204"/>
              <a:cs typeface="Calibri" panose="020F0502020204030204"/>
            </a:endParaRPr>
          </a:p>
        </p:txBody>
      </p:sp>
      <p:sp>
        <p:nvSpPr>
          <p:cNvPr id="10" name="TextBox 9">
            <a:extLst>
              <a:ext uri="{FF2B5EF4-FFF2-40B4-BE49-F238E27FC236}">
                <a16:creationId xmlns:a16="http://schemas.microsoft.com/office/drawing/2014/main" id="{667F18F6-2F0D-4ED8-BFA5-E5079F692624}"/>
              </a:ext>
            </a:extLst>
          </p:cNvPr>
          <p:cNvSpPr txBox="1"/>
          <p:nvPr/>
        </p:nvSpPr>
        <p:spPr>
          <a:xfrm>
            <a:off x="13982671" y="7452109"/>
            <a:ext cx="28858697" cy="9971961"/>
          </a:xfrm>
          <a:prstGeom prst="rect">
            <a:avLst/>
          </a:prstGeom>
          <a:noFill/>
        </p:spPr>
        <p:txBody>
          <a:bodyPr wrap="square" lIns="91440" tIns="45720" rIns="91440" bIns="45720" rtlCol="0" anchor="t">
            <a:spAutoFit/>
          </a:bodyPr>
          <a:lstStyle/>
          <a:p>
            <a:pPr marL="311150" indent="-311150">
              <a:buFont typeface="Arial" panose="020B0604020202020204" pitchFamily="34" charset="0"/>
              <a:buChar char="•"/>
            </a:pPr>
            <a:r>
              <a:rPr lang="en-US" sz="3250" dirty="0"/>
              <a:t>The figures below reveal 50-year changes (differences between the 2018-2022 and 1973-1977 averages) in temp, dewpoint, and dewpoint depression for 3 Northeast cities: Philadelphia (PHL), Pittsburgh (PIT), and Boston (BOS) airports.</a:t>
            </a:r>
          </a:p>
          <a:p>
            <a:pPr marL="311150" indent="-311150">
              <a:buFont typeface="Arial" panose="020B0604020202020204" pitchFamily="34" charset="0"/>
              <a:buChar char="•"/>
            </a:pPr>
            <a:endParaRPr lang="en-US" sz="3250" dirty="0"/>
          </a:p>
          <a:p>
            <a:pPr marL="311150" indent="-311150">
              <a:buFont typeface="Arial" panose="020B0604020202020204" pitchFamily="34" charset="0"/>
              <a:buChar char="•"/>
            </a:pPr>
            <a:endParaRPr lang="en-US" sz="3250" dirty="0"/>
          </a:p>
          <a:p>
            <a:pPr marL="311150" indent="-311150">
              <a:buFont typeface="Arial" panose="020B0604020202020204" pitchFamily="34" charset="0"/>
              <a:buChar char="•"/>
            </a:pPr>
            <a:endParaRPr lang="en-US" sz="3250" dirty="0"/>
          </a:p>
          <a:p>
            <a:pPr marL="311150" indent="-311150">
              <a:buFont typeface="Arial" panose="020B0604020202020204" pitchFamily="34" charset="0"/>
              <a:buChar char="•"/>
            </a:pPr>
            <a:endParaRPr lang="en-US" sz="3250" dirty="0"/>
          </a:p>
          <a:p>
            <a:pPr marL="311150" indent="-311150">
              <a:buFont typeface="Arial" panose="020B0604020202020204" pitchFamily="34" charset="0"/>
              <a:buChar char="•"/>
            </a:pPr>
            <a:endParaRPr lang="en-US" sz="3250" dirty="0"/>
          </a:p>
          <a:p>
            <a:pPr marL="311150" indent="-311150">
              <a:buFont typeface="Arial" panose="020B0604020202020204" pitchFamily="34" charset="0"/>
              <a:buChar char="•"/>
            </a:pPr>
            <a:endParaRPr lang="en-US" sz="3250" dirty="0"/>
          </a:p>
          <a:p>
            <a:pPr marL="311150" indent="-311150">
              <a:buFont typeface="Arial" panose="020B0604020202020204" pitchFamily="34" charset="0"/>
              <a:buChar char="•"/>
            </a:pPr>
            <a:endParaRPr lang="en-US" sz="3250" dirty="0"/>
          </a:p>
          <a:p>
            <a:pPr marL="311150" indent="-311150">
              <a:buFont typeface="Arial" panose="020B0604020202020204" pitchFamily="34" charset="0"/>
              <a:buChar char="•"/>
            </a:pPr>
            <a:endParaRPr lang="en-US" sz="3250" dirty="0"/>
          </a:p>
          <a:p>
            <a:pPr marL="311150" indent="-311150">
              <a:buFont typeface="Arial" panose="020B0604020202020204" pitchFamily="34" charset="0"/>
              <a:buChar char="•"/>
            </a:pPr>
            <a:endParaRPr lang="en-US" sz="3250" dirty="0"/>
          </a:p>
          <a:p>
            <a:pPr marL="311150" indent="-311150">
              <a:buFont typeface="Arial" panose="020B0604020202020204" pitchFamily="34" charset="0"/>
              <a:buChar char="•"/>
            </a:pPr>
            <a:endParaRPr lang="en-US" sz="3250" dirty="0"/>
          </a:p>
          <a:p>
            <a:pPr marL="311150" indent="-311150">
              <a:buFont typeface="Arial" panose="020B0604020202020204" pitchFamily="34" charset="0"/>
              <a:buChar char="•"/>
            </a:pPr>
            <a:endParaRPr lang="en-US" sz="3250" dirty="0"/>
          </a:p>
          <a:p>
            <a:pPr marL="311150" indent="-311150">
              <a:buFont typeface="Arial" panose="020B0604020202020204" pitchFamily="34" charset="0"/>
              <a:buChar char="•"/>
            </a:pPr>
            <a:endParaRPr lang="en-US" sz="3250" dirty="0"/>
          </a:p>
          <a:p>
            <a:endParaRPr lang="en-US" sz="3250" dirty="0"/>
          </a:p>
          <a:p>
            <a:pPr marL="311150" indent="-311150">
              <a:buFont typeface="Arial" panose="020B0604020202020204" pitchFamily="34" charset="0"/>
              <a:buChar char="•"/>
            </a:pPr>
            <a:endParaRPr lang="en-US" sz="1300" dirty="0"/>
          </a:p>
          <a:p>
            <a:pPr marL="311150" indent="-311150">
              <a:buFont typeface="Arial" panose="020B0604020202020204" pitchFamily="34" charset="0"/>
              <a:buChar char="•"/>
            </a:pPr>
            <a:r>
              <a:rPr lang="en-US" sz="3250" dirty="0"/>
              <a:t>At PHL over the last 50 years, average nighttime </a:t>
            </a:r>
            <a:r>
              <a:rPr lang="en-US" sz="3250" b="1" dirty="0"/>
              <a:t>temperatures have risen faster </a:t>
            </a:r>
            <a:r>
              <a:rPr lang="en-US" sz="3250" dirty="0"/>
              <a:t>(1.7</a:t>
            </a:r>
            <a:r>
              <a:rPr lang="en-US" sz="3250" dirty="0">
                <a:latin typeface="Calibri" panose="020F0502020204030204" pitchFamily="34" charset="0"/>
                <a:ea typeface="Calibri" panose="020F0502020204030204" pitchFamily="34" charset="0"/>
                <a:cs typeface="Calibri" panose="020F0502020204030204" pitchFamily="34" charset="0"/>
              </a:rPr>
              <a:t>⁰F) </a:t>
            </a:r>
            <a:r>
              <a:rPr lang="en-US" sz="3250" dirty="0"/>
              <a:t>than the dewpoint (0.9</a:t>
            </a:r>
            <a:r>
              <a:rPr lang="en-US" sz="3250" dirty="0">
                <a:latin typeface="Calibri" panose="020F0502020204030204" pitchFamily="34" charset="0"/>
                <a:ea typeface="Calibri" panose="020F0502020204030204" pitchFamily="34" charset="0"/>
                <a:cs typeface="Calibri" panose="020F0502020204030204" pitchFamily="34" charset="0"/>
              </a:rPr>
              <a:t>⁰F).</a:t>
            </a:r>
            <a:endParaRPr lang="en-US" sz="3250" dirty="0"/>
          </a:p>
          <a:p>
            <a:pPr marL="311150" indent="-311150">
              <a:buFont typeface="Arial" panose="020B0604020202020204" pitchFamily="34" charset="0"/>
              <a:buChar char="•"/>
            </a:pPr>
            <a:endParaRPr lang="en-US" sz="2200" dirty="0">
              <a:cs typeface="Calibri"/>
            </a:endParaRPr>
          </a:p>
          <a:p>
            <a:pPr marL="311150" indent="-311150">
              <a:buFont typeface="Arial" panose="020B0604020202020204" pitchFamily="34" charset="0"/>
              <a:buChar char="•"/>
            </a:pPr>
            <a:r>
              <a:rPr lang="en-US" sz="3250" dirty="0">
                <a:cs typeface="Calibri"/>
              </a:rPr>
              <a:t>Conversely at PIT, average nighttime </a:t>
            </a:r>
            <a:r>
              <a:rPr lang="en-US" sz="3250" b="1" dirty="0">
                <a:cs typeface="Calibri"/>
              </a:rPr>
              <a:t>dewpoints have risen faster </a:t>
            </a:r>
            <a:r>
              <a:rPr lang="en-US" sz="3250" dirty="0">
                <a:cs typeface="Calibri"/>
              </a:rPr>
              <a:t>than temperature (2.5</a:t>
            </a:r>
            <a:r>
              <a:rPr lang="en-US" sz="3250" dirty="0">
                <a:latin typeface="Calibri" panose="020F0502020204030204" pitchFamily="34" charset="0"/>
                <a:ea typeface="Calibri" panose="020F0502020204030204" pitchFamily="34" charset="0"/>
                <a:cs typeface="Calibri" panose="020F0502020204030204" pitchFamily="34" charset="0"/>
              </a:rPr>
              <a:t>⁰F</a:t>
            </a:r>
            <a:r>
              <a:rPr lang="en-US" sz="3250" dirty="0">
                <a:cs typeface="Calibri"/>
              </a:rPr>
              <a:t> vs. 1.2</a:t>
            </a:r>
            <a:r>
              <a:rPr lang="en-US" sz="3250" dirty="0">
                <a:latin typeface="Calibri" panose="020F0502020204030204" pitchFamily="34" charset="0"/>
                <a:ea typeface="Calibri" panose="020F0502020204030204" pitchFamily="34" charset="0"/>
                <a:cs typeface="Calibri" panose="020F0502020204030204" pitchFamily="34" charset="0"/>
              </a:rPr>
              <a:t>⁰F</a:t>
            </a:r>
            <a:r>
              <a:rPr lang="en-US" sz="3250" dirty="0">
                <a:cs typeface="Calibri"/>
              </a:rPr>
              <a:t>).</a:t>
            </a:r>
          </a:p>
          <a:p>
            <a:pPr marL="311150" indent="-311150">
              <a:buFont typeface="Arial" panose="020B0604020202020204" pitchFamily="34" charset="0"/>
              <a:buChar char="•"/>
            </a:pPr>
            <a:endParaRPr lang="en-US" sz="2200" dirty="0">
              <a:cs typeface="Calibri"/>
            </a:endParaRPr>
          </a:p>
          <a:p>
            <a:pPr marL="311150" indent="-311150">
              <a:buFont typeface="Arial" panose="020B0604020202020204" pitchFamily="34" charset="0"/>
              <a:buChar char="•"/>
            </a:pPr>
            <a:r>
              <a:rPr lang="en-US" sz="3250" dirty="0">
                <a:cs typeface="Calibri"/>
              </a:rPr>
              <a:t>While at BOS, the magnitude of nighttime </a:t>
            </a:r>
            <a:r>
              <a:rPr lang="en-US" sz="3250" b="1" dirty="0">
                <a:cs typeface="Calibri"/>
              </a:rPr>
              <a:t>temperature and dewpoint rises has been comparable</a:t>
            </a:r>
            <a:r>
              <a:rPr lang="en-US" sz="3250" dirty="0">
                <a:cs typeface="Calibri"/>
              </a:rPr>
              <a:t>, but less in magnitude (0.6</a:t>
            </a:r>
            <a:r>
              <a:rPr lang="en-US" sz="3250" dirty="0">
                <a:latin typeface="Calibri" panose="020F0502020204030204" pitchFamily="34" charset="0"/>
                <a:ea typeface="Calibri" panose="020F0502020204030204" pitchFamily="34" charset="0"/>
                <a:cs typeface="Calibri" panose="020F0502020204030204" pitchFamily="34" charset="0"/>
              </a:rPr>
              <a:t>⁰</a:t>
            </a:r>
            <a:r>
              <a:rPr lang="en-US" sz="3250" dirty="0">
                <a:cs typeface="Calibri"/>
              </a:rPr>
              <a:t>F for temp; 1.0</a:t>
            </a:r>
            <a:r>
              <a:rPr lang="en-US" sz="3250" dirty="0">
                <a:latin typeface="Calibri" panose="020F0502020204030204" pitchFamily="34" charset="0"/>
                <a:ea typeface="Calibri" panose="020F0502020204030204" pitchFamily="34" charset="0"/>
                <a:cs typeface="Calibri" panose="020F0502020204030204" pitchFamily="34" charset="0"/>
              </a:rPr>
              <a:t>⁰</a:t>
            </a:r>
            <a:r>
              <a:rPr lang="en-US" sz="3250" dirty="0">
                <a:cs typeface="Calibri"/>
              </a:rPr>
              <a:t>F for dewpoint)</a:t>
            </a:r>
          </a:p>
        </p:txBody>
      </p:sp>
      <p:sp>
        <p:nvSpPr>
          <p:cNvPr id="19" name="TextBox 18">
            <a:extLst>
              <a:ext uri="{FF2B5EF4-FFF2-40B4-BE49-F238E27FC236}">
                <a16:creationId xmlns:a16="http://schemas.microsoft.com/office/drawing/2014/main" id="{B4480FAD-CE62-49F6-B61C-4E83AD8639EC}"/>
              </a:ext>
            </a:extLst>
          </p:cNvPr>
          <p:cNvSpPr txBox="1"/>
          <p:nvPr/>
        </p:nvSpPr>
        <p:spPr>
          <a:xfrm>
            <a:off x="13926032" y="30925850"/>
            <a:ext cx="17720021" cy="5270674"/>
          </a:xfrm>
          <a:prstGeom prst="rect">
            <a:avLst/>
          </a:prstGeom>
          <a:noFill/>
        </p:spPr>
        <p:txBody>
          <a:bodyPr wrap="square" lIns="91440" tIns="45720" rIns="91440" bIns="45720" rtlCol="0" anchor="t">
            <a:spAutoFit/>
          </a:bodyPr>
          <a:lstStyle/>
          <a:p>
            <a:pPr marL="311150" indent="-311150">
              <a:buSzPct val="125000"/>
              <a:buFont typeface="Arial" panose="020B0604020202020204" pitchFamily="34" charset="0"/>
              <a:buChar char="•"/>
            </a:pPr>
            <a:r>
              <a:rPr lang="en-US" sz="3250" dirty="0">
                <a:solidFill>
                  <a:srgbClr val="000000"/>
                </a:solidFill>
                <a:ea typeface="Calibri" panose="020F0502020204030204" pitchFamily="34" charset="0"/>
              </a:rPr>
              <a:t>Dewpoint (moisture) increases over the last 50 years </a:t>
            </a:r>
            <a:r>
              <a:rPr lang="en-US" sz="3250" b="1" dirty="0">
                <a:solidFill>
                  <a:srgbClr val="000000"/>
                </a:solidFill>
                <a:ea typeface="Calibri" panose="020F0502020204030204" pitchFamily="34" charset="0"/>
              </a:rPr>
              <a:t>has helped to keep overnight temperatures elevated </a:t>
            </a:r>
            <a:r>
              <a:rPr lang="en-US" sz="3250" dirty="0">
                <a:solidFill>
                  <a:srgbClr val="000000"/>
                </a:solidFill>
                <a:ea typeface="Calibri" panose="020F0502020204030204" pitchFamily="34" charset="0"/>
              </a:rPr>
              <a:t>over the nighttime hours for several Northeast cities.</a:t>
            </a:r>
          </a:p>
          <a:p>
            <a:pPr marL="311150" indent="-311150">
              <a:buSzPct val="125000"/>
              <a:buFont typeface="Arial" panose="020B0604020202020204" pitchFamily="34" charset="0"/>
              <a:buChar char="•"/>
            </a:pPr>
            <a:endParaRPr lang="en-US" sz="2200" dirty="0">
              <a:solidFill>
                <a:srgbClr val="242424"/>
              </a:solidFill>
              <a:ea typeface="Calibri"/>
              <a:cs typeface="Segoe UI"/>
            </a:endParaRPr>
          </a:p>
          <a:p>
            <a:pPr marL="311150" indent="-311150">
              <a:buSzPct val="125000"/>
              <a:buFont typeface="Arial" panose="020B0604020202020204" pitchFamily="34" charset="0"/>
              <a:buChar char="•"/>
            </a:pPr>
            <a:r>
              <a:rPr lang="en-US" sz="3250" dirty="0">
                <a:solidFill>
                  <a:srgbClr val="242424"/>
                </a:solidFill>
                <a:ea typeface="Calibri"/>
                <a:cs typeface="Segoe UI"/>
              </a:rPr>
              <a:t>For some cities, the temperature has risen faster than the dewpoint. This has increased the dewpoint depression, or difference between the temperature and dewpoint.</a:t>
            </a:r>
          </a:p>
          <a:p>
            <a:pPr marL="311150" indent="-311150">
              <a:buSzPct val="125000"/>
              <a:buFont typeface="Arial" panose="020B0604020202020204" pitchFamily="34" charset="0"/>
              <a:buChar char="•"/>
            </a:pPr>
            <a:endParaRPr lang="en-US" sz="2200" dirty="0">
              <a:solidFill>
                <a:srgbClr val="242424"/>
              </a:solidFill>
              <a:ea typeface="Calibri"/>
              <a:cs typeface="Segoe UI"/>
            </a:endParaRPr>
          </a:p>
          <a:p>
            <a:pPr marL="311150" indent="-311150">
              <a:buSzPct val="125000"/>
              <a:buFont typeface="Arial" panose="020B0604020202020204" pitchFamily="34" charset="0"/>
              <a:buChar char="•"/>
            </a:pPr>
            <a:r>
              <a:rPr lang="en-US" sz="3250" dirty="0">
                <a:solidFill>
                  <a:srgbClr val="242424"/>
                </a:solidFill>
                <a:ea typeface="Calibri"/>
                <a:cs typeface="Segoe UI"/>
              </a:rPr>
              <a:t>It is known that higher dewpoint depressions cause clouds to form higher in the atmosphere. This result is consistent with a modest decrease of low clouds and fog observed the last 50 years.</a:t>
            </a:r>
          </a:p>
          <a:p>
            <a:pPr marL="311150" indent="-311150">
              <a:buSzPct val="125000"/>
              <a:buFont typeface="Arial" panose="020B0604020202020204" pitchFamily="34" charset="0"/>
              <a:buChar char="•"/>
            </a:pPr>
            <a:endParaRPr lang="en-US" sz="2200" dirty="0">
              <a:solidFill>
                <a:srgbClr val="242424"/>
              </a:solidFill>
              <a:ea typeface="Calibri"/>
              <a:cs typeface="Segoe UI"/>
            </a:endParaRPr>
          </a:p>
          <a:p>
            <a:pPr marL="311150" indent="-311150">
              <a:buSzPct val="125000"/>
              <a:buFont typeface="Arial" panose="020B0604020202020204" pitchFamily="34" charset="0"/>
              <a:buChar char="•"/>
            </a:pPr>
            <a:r>
              <a:rPr lang="en-US" sz="3250" dirty="0">
                <a:solidFill>
                  <a:srgbClr val="242424"/>
                </a:solidFill>
                <a:ea typeface="Calibri"/>
                <a:cs typeface="Segoe UI"/>
              </a:rPr>
              <a:t>Future work includes analyzing additional urban heat islands, expanding the area of study to include the eastern United States.</a:t>
            </a:r>
          </a:p>
        </p:txBody>
      </p:sp>
      <p:sp>
        <p:nvSpPr>
          <p:cNvPr id="5" name="TextBox 4">
            <a:extLst>
              <a:ext uri="{FF2B5EF4-FFF2-40B4-BE49-F238E27FC236}">
                <a16:creationId xmlns:a16="http://schemas.microsoft.com/office/drawing/2014/main" id="{9E0A53D3-D272-4AE3-B0AA-F7F24ADF67E6}"/>
              </a:ext>
            </a:extLst>
          </p:cNvPr>
          <p:cNvSpPr txBox="1"/>
          <p:nvPr/>
        </p:nvSpPr>
        <p:spPr>
          <a:xfrm>
            <a:off x="387429" y="15169546"/>
            <a:ext cx="12716644" cy="495200"/>
          </a:xfrm>
          <a:prstGeom prst="rect">
            <a:avLst/>
          </a:prstGeom>
          <a:noFill/>
        </p:spPr>
        <p:txBody>
          <a:bodyPr wrap="square" rtlCol="0">
            <a:spAutoFit/>
          </a:bodyPr>
          <a:lstStyle/>
          <a:p>
            <a:pPr algn="ctr"/>
            <a:r>
              <a:rPr lang="en-US" sz="2618" b="1" dirty="0"/>
              <a:t>Hot and cool spots in Philadelphia at night (Oka, 2011) .</a:t>
            </a:r>
          </a:p>
        </p:txBody>
      </p:sp>
      <p:sp>
        <p:nvSpPr>
          <p:cNvPr id="29" name="TextBox 28">
            <a:extLst>
              <a:ext uri="{FF2B5EF4-FFF2-40B4-BE49-F238E27FC236}">
                <a16:creationId xmlns:a16="http://schemas.microsoft.com/office/drawing/2014/main" id="{AD1E8C4C-EF22-4A62-BB90-CCB403165A49}"/>
              </a:ext>
            </a:extLst>
          </p:cNvPr>
          <p:cNvSpPr txBox="1"/>
          <p:nvPr/>
        </p:nvSpPr>
        <p:spPr>
          <a:xfrm>
            <a:off x="387429" y="6739688"/>
            <a:ext cx="12714659" cy="13937470"/>
          </a:xfrm>
          <a:prstGeom prst="rect">
            <a:avLst/>
          </a:prstGeom>
          <a:noFill/>
        </p:spPr>
        <p:txBody>
          <a:bodyPr wrap="square" rtlCol="0">
            <a:spAutoFit/>
          </a:bodyPr>
          <a:lstStyle/>
          <a:p>
            <a:pPr marL="311725" indent="-311725">
              <a:buSzPct val="125000"/>
              <a:buFont typeface="Arial" panose="020B0604020202020204" pitchFamily="34" charset="0"/>
              <a:buChar char="•"/>
            </a:pPr>
            <a:r>
              <a:rPr lang="en-US" sz="3273" dirty="0"/>
              <a:t>One of the biggest consequences of climate change has been an increase in heat-related fatalities in major cities, such as Philadelphia (</a:t>
            </a:r>
            <a:r>
              <a:rPr lang="en-US" sz="3273" dirty="0" err="1"/>
              <a:t>Hondula</a:t>
            </a:r>
            <a:r>
              <a:rPr lang="en-US" sz="3273" dirty="0"/>
              <a:t>, 2012).</a:t>
            </a:r>
          </a:p>
          <a:p>
            <a:pPr>
              <a:buSzPct val="125000"/>
            </a:pPr>
            <a:endParaRPr lang="en-US" sz="3273" dirty="0"/>
          </a:p>
          <a:p>
            <a:pPr marL="311725" indent="-311725">
              <a:buSzPct val="125000"/>
              <a:buFont typeface="Arial" panose="020B0604020202020204" pitchFamily="34" charset="0"/>
              <a:buChar char="•"/>
            </a:pPr>
            <a:r>
              <a:rPr lang="en-US" sz="3273" dirty="0"/>
              <a:t>Heat related deaths are most sensitive to elevated temperatures during the nighttime.</a:t>
            </a:r>
          </a:p>
          <a:p>
            <a:pPr marL="311725" indent="-311725">
              <a:buSzPct val="125000"/>
              <a:buFont typeface="Arial" panose="020B0604020202020204" pitchFamily="34" charset="0"/>
              <a:buChar char="•"/>
            </a:pPr>
            <a:endParaRPr lang="en-US" sz="3273" dirty="0"/>
          </a:p>
          <a:p>
            <a:pPr marL="311725" indent="-311725">
              <a:buSzPct val="125000"/>
              <a:buFont typeface="Arial" panose="020B0604020202020204" pitchFamily="34" charset="0"/>
              <a:buChar char="•"/>
            </a:pPr>
            <a:endParaRPr lang="en-US" sz="3273" dirty="0"/>
          </a:p>
          <a:p>
            <a:pPr marL="311725" indent="-311725">
              <a:buSzPct val="125000"/>
              <a:buFont typeface="Arial" panose="020B0604020202020204" pitchFamily="34" charset="0"/>
              <a:buChar char="•"/>
            </a:pPr>
            <a:endParaRPr lang="en-US" sz="3273" dirty="0"/>
          </a:p>
          <a:p>
            <a:pPr marL="311725" indent="-311725">
              <a:buSzPct val="125000"/>
              <a:buFont typeface="Arial" panose="020B0604020202020204" pitchFamily="34" charset="0"/>
              <a:buChar char="•"/>
            </a:pPr>
            <a:endParaRPr lang="en-US" sz="3273" dirty="0"/>
          </a:p>
          <a:p>
            <a:pPr>
              <a:buSzPct val="125000"/>
            </a:pPr>
            <a:endParaRPr lang="en-US" sz="3273" dirty="0"/>
          </a:p>
          <a:p>
            <a:pPr marL="311725" indent="-311725">
              <a:buSzPct val="125000"/>
              <a:buFont typeface="Arial" panose="020B0604020202020204" pitchFamily="34" charset="0"/>
              <a:buChar char="•"/>
            </a:pPr>
            <a:endParaRPr lang="en-US" sz="3273" dirty="0"/>
          </a:p>
          <a:p>
            <a:pPr marL="311725" indent="-311725">
              <a:buSzPct val="125000"/>
              <a:buFont typeface="Arial" panose="020B0604020202020204" pitchFamily="34" charset="0"/>
              <a:buChar char="•"/>
            </a:pPr>
            <a:endParaRPr lang="en-US" sz="3273" dirty="0"/>
          </a:p>
          <a:p>
            <a:pPr marL="311725" indent="-311725">
              <a:buSzPct val="125000"/>
              <a:buFont typeface="Arial" panose="020B0604020202020204" pitchFamily="34" charset="0"/>
              <a:buChar char="•"/>
            </a:pPr>
            <a:endParaRPr lang="en-US" sz="3273" dirty="0"/>
          </a:p>
          <a:p>
            <a:pPr marL="311725" indent="-311725">
              <a:buSzPct val="125000"/>
              <a:buFont typeface="Arial" panose="020B0604020202020204" pitchFamily="34" charset="0"/>
              <a:buChar char="•"/>
            </a:pPr>
            <a:endParaRPr lang="en-US" sz="3273" dirty="0"/>
          </a:p>
          <a:p>
            <a:pPr marL="311725" indent="-311725">
              <a:buSzPct val="125000"/>
              <a:buFont typeface="Arial" panose="020B0604020202020204" pitchFamily="34" charset="0"/>
              <a:buChar char="•"/>
            </a:pPr>
            <a:endParaRPr lang="en-US" sz="3273" dirty="0"/>
          </a:p>
          <a:p>
            <a:pPr marL="311725" indent="-311725">
              <a:buSzPct val="125000"/>
              <a:buFont typeface="Arial" panose="020B0604020202020204" pitchFamily="34" charset="0"/>
              <a:buChar char="•"/>
            </a:pPr>
            <a:endParaRPr lang="en-US" sz="3273" dirty="0"/>
          </a:p>
          <a:p>
            <a:pPr>
              <a:buSzPct val="125000"/>
            </a:pPr>
            <a:endParaRPr lang="en-US" sz="3273" dirty="0"/>
          </a:p>
          <a:p>
            <a:pPr>
              <a:buSzPct val="125000"/>
            </a:pPr>
            <a:endParaRPr lang="en-US" sz="1600" dirty="0"/>
          </a:p>
          <a:p>
            <a:pPr marL="311725" indent="-311725">
              <a:buSzPct val="125000"/>
              <a:buFont typeface="Arial" panose="020B0604020202020204" pitchFamily="34" charset="0"/>
              <a:buChar char="•"/>
            </a:pPr>
            <a:r>
              <a:rPr lang="en-US" sz="3273" dirty="0"/>
              <a:t>Thus, this study will explore how quickly temperatures have risen over the last 50 years at several major Northeast cities.</a:t>
            </a:r>
          </a:p>
          <a:p>
            <a:pPr>
              <a:buSzPct val="125000"/>
            </a:pPr>
            <a:endParaRPr lang="en-US" sz="3273" dirty="0"/>
          </a:p>
          <a:p>
            <a:pPr marL="311725" indent="-311725">
              <a:buSzPct val="125000"/>
              <a:buFont typeface="Arial" panose="020B0604020202020204" pitchFamily="34" charset="0"/>
              <a:buChar char="•"/>
            </a:pPr>
            <a:r>
              <a:rPr lang="en-US" sz="3273" dirty="0"/>
              <a:t>It is known temperatures remain elevated at night due to higher dewpoint (moisture content) and cloud cover. </a:t>
            </a:r>
          </a:p>
          <a:p>
            <a:pPr marL="311725" indent="-311725">
              <a:buSzPct val="125000"/>
              <a:buFont typeface="Arial" panose="020B0604020202020204" pitchFamily="34" charset="0"/>
              <a:buChar char="•"/>
            </a:pPr>
            <a:endParaRPr lang="en-US" sz="3273" dirty="0"/>
          </a:p>
          <a:p>
            <a:pPr marL="311725" indent="-311725">
              <a:buSzPct val="125000"/>
              <a:buFont typeface="Arial" panose="020B0604020202020204" pitchFamily="34" charset="0"/>
              <a:buChar char="•"/>
            </a:pPr>
            <a:r>
              <a:rPr lang="en-US" sz="3273" dirty="0"/>
              <a:t>Thus, this study will also quantitatively determine the relative contributions of dewpoint and cloud cover in elevating nighttime temperatures, for each hour and city.</a:t>
            </a:r>
          </a:p>
        </p:txBody>
      </p:sp>
      <p:sp>
        <p:nvSpPr>
          <p:cNvPr id="17" name="Arrow: Right 16">
            <a:extLst>
              <a:ext uri="{FF2B5EF4-FFF2-40B4-BE49-F238E27FC236}">
                <a16:creationId xmlns:a16="http://schemas.microsoft.com/office/drawing/2014/main" id="{BCAE565F-7312-4F9A-B2B0-9ED80FB45024}"/>
              </a:ext>
            </a:extLst>
          </p:cNvPr>
          <p:cNvSpPr/>
          <p:nvPr/>
        </p:nvSpPr>
        <p:spPr bwMode="auto">
          <a:xfrm>
            <a:off x="-4754908" y="8138275"/>
            <a:ext cx="1275353" cy="1000368"/>
          </a:xfrm>
          <a:prstGeom prst="rightArrow">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53" tIns="49876" rIns="99753" bIns="49876" numCol="1" rtlCol="0" anchor="t" anchorCtr="0" compatLnSpc="1">
            <a:prstTxWarp prst="textNoShape">
              <a:avLst/>
            </a:prstTxWarp>
            <a:spAutoFit/>
          </a:bodyPr>
          <a:lstStyle/>
          <a:p>
            <a:pPr marL="374070" indent="-374070" algn="just" defTabSz="3990076">
              <a:buFontTx/>
              <a:buChar char="•"/>
            </a:pPr>
            <a:endParaRPr lang="en-US" sz="2618"/>
          </a:p>
        </p:txBody>
      </p:sp>
      <p:cxnSp>
        <p:nvCxnSpPr>
          <p:cNvPr id="20" name="Straight Arrow Connector 19">
            <a:extLst>
              <a:ext uri="{FF2B5EF4-FFF2-40B4-BE49-F238E27FC236}">
                <a16:creationId xmlns:a16="http://schemas.microsoft.com/office/drawing/2014/main" id="{D6DB23C5-0F8C-4492-8CFA-5D25CD06D519}"/>
              </a:ext>
            </a:extLst>
          </p:cNvPr>
          <p:cNvCxnSpPr>
            <a:cxnSpLocks/>
          </p:cNvCxnSpPr>
          <p:nvPr/>
        </p:nvCxnSpPr>
        <p:spPr bwMode="auto">
          <a:xfrm>
            <a:off x="-4626921" y="8245311"/>
            <a:ext cx="1215765" cy="0"/>
          </a:xfrm>
          <a:prstGeom prst="straightConnector1">
            <a:avLst/>
          </a:prstGeom>
          <a:noFill/>
          <a:ln>
            <a:noFill/>
            <a:tailEnd type="triangle"/>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6" name="Rectangle: Diagonal Corners Rounded 35">
            <a:extLst>
              <a:ext uri="{FF2B5EF4-FFF2-40B4-BE49-F238E27FC236}">
                <a16:creationId xmlns:a16="http://schemas.microsoft.com/office/drawing/2014/main" id="{3E937486-F58F-43BF-8B8A-110E32AD7053}"/>
              </a:ext>
            </a:extLst>
          </p:cNvPr>
          <p:cNvSpPr/>
          <p:nvPr/>
        </p:nvSpPr>
        <p:spPr bwMode="auto">
          <a:xfrm>
            <a:off x="-12398938" y="31306651"/>
            <a:ext cx="11208164" cy="557167"/>
          </a:xfrm>
          <a:prstGeom prst="round2Diag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53" tIns="49876" rIns="99753" bIns="49876" numCol="1" rtlCol="0" anchor="t" anchorCtr="0" compatLnSpc="1">
            <a:prstTxWarp prst="textNoShape">
              <a:avLst/>
            </a:prstTxWarp>
            <a:spAutoFit/>
          </a:bodyPr>
          <a:lstStyle/>
          <a:p>
            <a:pPr marL="374070" indent="-374070" algn="just" defTabSz="3990076">
              <a:buFontTx/>
              <a:buChar char="•"/>
            </a:pPr>
            <a:endParaRPr lang="en-US" sz="2618"/>
          </a:p>
        </p:txBody>
      </p:sp>
      <p:sp>
        <p:nvSpPr>
          <p:cNvPr id="2" name="Oval 1">
            <a:extLst>
              <a:ext uri="{FF2B5EF4-FFF2-40B4-BE49-F238E27FC236}">
                <a16:creationId xmlns:a16="http://schemas.microsoft.com/office/drawing/2014/main" id="{5E0AA9A6-CCB5-4A16-A2B4-C209B7965F47}"/>
              </a:ext>
            </a:extLst>
          </p:cNvPr>
          <p:cNvSpPr/>
          <p:nvPr/>
        </p:nvSpPr>
        <p:spPr bwMode="auto">
          <a:xfrm>
            <a:off x="51295561" y="3833477"/>
            <a:ext cx="997527" cy="708148"/>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53" tIns="49876" rIns="99753" bIns="49876" numCol="1" rtlCol="0" anchor="t" anchorCtr="0" compatLnSpc="1">
            <a:prstTxWarp prst="textNoShape">
              <a:avLst/>
            </a:prstTxWarp>
            <a:spAutoFit/>
          </a:bodyPr>
          <a:lstStyle/>
          <a:p>
            <a:pPr marL="374070" indent="-374070" algn="just" defTabSz="3990076">
              <a:buFontTx/>
              <a:buChar char="•"/>
            </a:pPr>
            <a:endParaRPr lang="en-US" sz="2618"/>
          </a:p>
        </p:txBody>
      </p:sp>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ED00BCCB-DEA2-46D5-BD12-6A3D70734FED}"/>
                  </a:ext>
                </a:extLst>
              </p14:cNvPr>
              <p14:cNvContentPartPr/>
              <p14:nvPr/>
            </p14:nvContentPartPr>
            <p14:xfrm>
              <a:off x="62305951" y="9976446"/>
              <a:ext cx="314" cy="8483"/>
            </p14:xfrm>
          </p:contentPart>
        </mc:Choice>
        <mc:Fallback xmlns="">
          <p:pic>
            <p:nvPicPr>
              <p:cNvPr id="4" name="Ink 3">
                <a:extLst>
                  <a:ext uri="{FF2B5EF4-FFF2-40B4-BE49-F238E27FC236}">
                    <a16:creationId xmlns:a16="http://schemas.microsoft.com/office/drawing/2014/main" id="{ED00BCCB-DEA2-46D5-BD12-6A3D70734FED}"/>
                  </a:ext>
                </a:extLst>
              </p:cNvPr>
              <p:cNvPicPr/>
              <p:nvPr/>
            </p:nvPicPr>
            <p:blipFill>
              <a:blip r:embed="rId5"/>
              <a:stretch>
                <a:fillRect/>
              </a:stretch>
            </p:blipFill>
            <p:spPr>
              <a:xfrm>
                <a:off x="62301555" y="9972351"/>
                <a:ext cx="8792" cy="16381"/>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Ink 5">
                <a:extLst>
                  <a:ext uri="{FF2B5EF4-FFF2-40B4-BE49-F238E27FC236}">
                    <a16:creationId xmlns:a16="http://schemas.microsoft.com/office/drawing/2014/main" id="{3B81D8F7-F33F-4CD0-B4A6-1C6240ED7768}"/>
                  </a:ext>
                </a:extLst>
              </p14:cNvPr>
              <p14:cNvContentPartPr/>
              <p14:nvPr/>
            </p14:nvContentPartPr>
            <p14:xfrm>
              <a:off x="56757186" y="8791980"/>
              <a:ext cx="314" cy="8483"/>
            </p14:xfrm>
          </p:contentPart>
        </mc:Choice>
        <mc:Fallback xmlns="">
          <p:pic>
            <p:nvPicPr>
              <p:cNvPr id="6" name="Ink 5">
                <a:extLst>
                  <a:ext uri="{FF2B5EF4-FFF2-40B4-BE49-F238E27FC236}">
                    <a16:creationId xmlns:a16="http://schemas.microsoft.com/office/drawing/2014/main" id="{3B81D8F7-F33F-4CD0-B4A6-1C6240ED7768}"/>
                  </a:ext>
                </a:extLst>
              </p:cNvPr>
              <p:cNvPicPr/>
              <p:nvPr/>
            </p:nvPicPr>
            <p:blipFill>
              <a:blip r:embed="rId5"/>
              <a:stretch>
                <a:fillRect/>
              </a:stretch>
            </p:blipFill>
            <p:spPr>
              <a:xfrm>
                <a:off x="56752790" y="8788021"/>
                <a:ext cx="8792" cy="16118"/>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8" name="Ink 7">
                <a:extLst>
                  <a:ext uri="{FF2B5EF4-FFF2-40B4-BE49-F238E27FC236}">
                    <a16:creationId xmlns:a16="http://schemas.microsoft.com/office/drawing/2014/main" id="{47397902-FADA-49F7-803D-A5BF23381064}"/>
                  </a:ext>
                </a:extLst>
              </p14:cNvPr>
              <p14:cNvContentPartPr/>
              <p14:nvPr/>
            </p14:nvContentPartPr>
            <p14:xfrm>
              <a:off x="49338097" y="6202493"/>
              <a:ext cx="314" cy="314"/>
            </p14:xfrm>
          </p:contentPart>
        </mc:Choice>
        <mc:Fallback xmlns="">
          <p:pic>
            <p:nvPicPr>
              <p:cNvPr id="8" name="Ink 7">
                <a:extLst>
                  <a:ext uri="{FF2B5EF4-FFF2-40B4-BE49-F238E27FC236}">
                    <a16:creationId xmlns:a16="http://schemas.microsoft.com/office/drawing/2014/main" id="{47397902-FADA-49F7-803D-A5BF23381064}"/>
                  </a:ext>
                </a:extLst>
              </p:cNvPr>
              <p:cNvPicPr/>
              <p:nvPr/>
            </p:nvPicPr>
            <p:blipFill>
              <a:blip r:embed="rId8"/>
              <a:stretch>
                <a:fillRect/>
              </a:stretch>
            </p:blipFill>
            <p:spPr>
              <a:xfrm>
                <a:off x="49333701" y="6198097"/>
                <a:ext cx="8792" cy="8792"/>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3" name="Ink 12">
                <a:extLst>
                  <a:ext uri="{FF2B5EF4-FFF2-40B4-BE49-F238E27FC236}">
                    <a16:creationId xmlns:a16="http://schemas.microsoft.com/office/drawing/2014/main" id="{709AEAB4-C8DD-4159-AB42-12957BD2321C}"/>
                  </a:ext>
                </a:extLst>
              </p14:cNvPr>
              <p14:cNvContentPartPr/>
              <p14:nvPr/>
            </p14:nvContentPartPr>
            <p14:xfrm>
              <a:off x="62297782" y="9755889"/>
              <a:ext cx="8483" cy="42100"/>
            </p14:xfrm>
          </p:contentPart>
        </mc:Choice>
        <mc:Fallback xmlns="">
          <p:pic>
            <p:nvPicPr>
              <p:cNvPr id="13" name="Ink 12">
                <a:extLst>
                  <a:ext uri="{FF2B5EF4-FFF2-40B4-BE49-F238E27FC236}">
                    <a16:creationId xmlns:a16="http://schemas.microsoft.com/office/drawing/2014/main" id="{709AEAB4-C8DD-4159-AB42-12957BD2321C}"/>
                  </a:ext>
                </a:extLst>
              </p:cNvPr>
              <p:cNvPicPr/>
              <p:nvPr/>
            </p:nvPicPr>
            <p:blipFill>
              <a:blip r:embed="rId10"/>
              <a:stretch>
                <a:fillRect/>
              </a:stretch>
            </p:blipFill>
            <p:spPr>
              <a:xfrm>
                <a:off x="62292834" y="9750851"/>
                <a:ext cx="18026" cy="51815"/>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5" name="Ink 14">
                <a:extLst>
                  <a:ext uri="{FF2B5EF4-FFF2-40B4-BE49-F238E27FC236}">
                    <a16:creationId xmlns:a16="http://schemas.microsoft.com/office/drawing/2014/main" id="{2C5192FD-13D4-4398-944F-E4ECED44ECF8}"/>
                  </a:ext>
                </a:extLst>
              </p14:cNvPr>
              <p14:cNvContentPartPr/>
              <p14:nvPr/>
            </p14:nvContentPartPr>
            <p14:xfrm>
              <a:off x="62368159" y="9922405"/>
              <a:ext cx="314" cy="314"/>
            </p14:xfrm>
          </p:contentPart>
        </mc:Choice>
        <mc:Fallback xmlns="">
          <p:pic>
            <p:nvPicPr>
              <p:cNvPr id="15" name="Ink 14">
                <a:extLst>
                  <a:ext uri="{FF2B5EF4-FFF2-40B4-BE49-F238E27FC236}">
                    <a16:creationId xmlns:a16="http://schemas.microsoft.com/office/drawing/2014/main" id="{2C5192FD-13D4-4398-944F-E4ECED44ECF8}"/>
                  </a:ext>
                </a:extLst>
              </p:cNvPr>
              <p:cNvPicPr/>
              <p:nvPr/>
            </p:nvPicPr>
            <p:blipFill>
              <a:blip r:embed="rId8"/>
              <a:stretch>
                <a:fillRect/>
              </a:stretch>
            </p:blipFill>
            <p:spPr>
              <a:xfrm>
                <a:off x="62363763" y="9918009"/>
                <a:ext cx="8792" cy="8792"/>
              </a:xfrm>
              <a:prstGeom prst="rect">
                <a:avLst/>
              </a:prstGeom>
            </p:spPr>
          </p:pic>
        </mc:Fallback>
      </mc:AlternateContent>
      <p:pic>
        <p:nvPicPr>
          <p:cNvPr id="38" name="Picture 37">
            <a:extLst>
              <a:ext uri="{FF2B5EF4-FFF2-40B4-BE49-F238E27FC236}">
                <a16:creationId xmlns:a16="http://schemas.microsoft.com/office/drawing/2014/main" id="{8FE710EF-3373-D076-78AD-5AB1116034DE}"/>
              </a:ext>
            </a:extLst>
          </p:cNvPr>
          <p:cNvPicPr>
            <a:picLocks noChangeAspect="1"/>
          </p:cNvPicPr>
          <p:nvPr/>
        </p:nvPicPr>
        <p:blipFill>
          <a:blip r:embed="rId12"/>
          <a:stretch>
            <a:fillRect/>
          </a:stretch>
        </p:blipFill>
        <p:spPr>
          <a:xfrm>
            <a:off x="3788077" y="9594634"/>
            <a:ext cx="5638335" cy="5638335"/>
          </a:xfrm>
          <a:prstGeom prst="rect">
            <a:avLst/>
          </a:prstGeom>
        </p:spPr>
      </p:pic>
      <p:sp>
        <p:nvSpPr>
          <p:cNvPr id="3" name="TextBox 2">
            <a:extLst>
              <a:ext uri="{FF2B5EF4-FFF2-40B4-BE49-F238E27FC236}">
                <a16:creationId xmlns:a16="http://schemas.microsoft.com/office/drawing/2014/main" id="{4E041099-0032-1489-AEE0-9A1E11754858}"/>
              </a:ext>
            </a:extLst>
          </p:cNvPr>
          <p:cNvSpPr txBox="1"/>
          <p:nvPr/>
        </p:nvSpPr>
        <p:spPr>
          <a:xfrm>
            <a:off x="14017205" y="18678852"/>
            <a:ext cx="29200228" cy="10456709"/>
          </a:xfrm>
          <a:prstGeom prst="rect">
            <a:avLst/>
          </a:prstGeom>
          <a:noFill/>
        </p:spPr>
        <p:txBody>
          <a:bodyPr wrap="square" lIns="91440" tIns="45720" rIns="91440" bIns="45720" rtlCol="0" anchor="t">
            <a:spAutoFit/>
          </a:bodyPr>
          <a:lstStyle/>
          <a:p>
            <a:pPr marL="311150" indent="-311150">
              <a:buFont typeface="Arial" panose="020B0604020202020204" pitchFamily="34" charset="0"/>
              <a:buChar char="•"/>
            </a:pPr>
            <a:r>
              <a:rPr lang="en-US" sz="3250" dirty="0">
                <a:latin typeface="Calibri"/>
                <a:ea typeface="Calibri"/>
                <a:cs typeface="Calibri"/>
              </a:rPr>
              <a:t>Same as above, but shown are percent differences in ceiling for 3 different thresholds (100 m, 500 m, and 1000 m, representing low clouds and fog).</a:t>
            </a:r>
          </a:p>
          <a:p>
            <a:pPr marL="311150" indent="-311150">
              <a:buFont typeface="Arial" panose="020B0604020202020204" pitchFamily="34" charset="0"/>
              <a:buChar char="•"/>
            </a:pPr>
            <a:endParaRPr lang="en-US" sz="3250" dirty="0">
              <a:latin typeface="Calibri"/>
              <a:ea typeface="Calibri"/>
              <a:cs typeface="Calibri"/>
            </a:endParaRPr>
          </a:p>
          <a:p>
            <a:pPr marL="311150" indent="-311150">
              <a:buFont typeface="Arial" panose="020B0604020202020204" pitchFamily="34" charset="0"/>
              <a:buChar char="•"/>
            </a:pPr>
            <a:endParaRPr lang="en-US" sz="3250" dirty="0">
              <a:latin typeface="Calibri"/>
              <a:ea typeface="Calibri"/>
              <a:cs typeface="Calibri"/>
            </a:endParaRPr>
          </a:p>
          <a:p>
            <a:pPr marL="311150" indent="-311150">
              <a:buFont typeface="Arial" panose="020B0604020202020204" pitchFamily="34" charset="0"/>
              <a:buChar char="•"/>
            </a:pPr>
            <a:endParaRPr lang="en-US" sz="3250" dirty="0">
              <a:latin typeface="Calibri"/>
              <a:ea typeface="Calibri"/>
              <a:cs typeface="Calibri"/>
            </a:endParaRPr>
          </a:p>
          <a:p>
            <a:pPr marL="311150" indent="-311150">
              <a:buFont typeface="Arial" panose="020B0604020202020204" pitchFamily="34" charset="0"/>
              <a:buChar char="•"/>
            </a:pPr>
            <a:endParaRPr lang="en-US" sz="3250" dirty="0">
              <a:latin typeface="Calibri"/>
              <a:ea typeface="Calibri"/>
              <a:cs typeface="Calibri"/>
            </a:endParaRPr>
          </a:p>
          <a:p>
            <a:pPr marL="311150" indent="-311150">
              <a:buFont typeface="Arial" panose="020B0604020202020204" pitchFamily="34" charset="0"/>
              <a:buChar char="•"/>
            </a:pPr>
            <a:endParaRPr lang="en-US" sz="3250" dirty="0">
              <a:latin typeface="Calibri"/>
              <a:ea typeface="Calibri"/>
              <a:cs typeface="Calibri"/>
            </a:endParaRPr>
          </a:p>
          <a:p>
            <a:pPr marL="311150" indent="-311150">
              <a:buFont typeface="Arial" panose="020B0604020202020204" pitchFamily="34" charset="0"/>
              <a:buChar char="•"/>
            </a:pPr>
            <a:endParaRPr lang="en-US" sz="3250" dirty="0">
              <a:latin typeface="Calibri"/>
              <a:ea typeface="Calibri"/>
              <a:cs typeface="Calibri"/>
            </a:endParaRPr>
          </a:p>
          <a:p>
            <a:pPr marL="311150" indent="-311150">
              <a:buFont typeface="Arial" panose="020B0604020202020204" pitchFamily="34" charset="0"/>
              <a:buChar char="•"/>
            </a:pPr>
            <a:endParaRPr lang="en-US" sz="3250" dirty="0">
              <a:latin typeface="Calibri"/>
              <a:ea typeface="Calibri"/>
              <a:cs typeface="Calibri"/>
            </a:endParaRPr>
          </a:p>
          <a:p>
            <a:pPr marL="311150" indent="-311150">
              <a:buFont typeface="Arial" panose="020B0604020202020204" pitchFamily="34" charset="0"/>
              <a:buChar char="•"/>
            </a:pPr>
            <a:endParaRPr lang="en-US" sz="3250" dirty="0">
              <a:latin typeface="Calibri"/>
              <a:ea typeface="Calibri"/>
              <a:cs typeface="Calibri"/>
            </a:endParaRPr>
          </a:p>
          <a:p>
            <a:pPr marL="311150" indent="-311150">
              <a:buFont typeface="Arial" panose="020B0604020202020204" pitchFamily="34" charset="0"/>
              <a:buChar char="•"/>
            </a:pPr>
            <a:endParaRPr lang="en-US" sz="3250" dirty="0">
              <a:latin typeface="Calibri"/>
              <a:ea typeface="Calibri"/>
              <a:cs typeface="Calibri"/>
            </a:endParaRPr>
          </a:p>
          <a:p>
            <a:pPr marL="311150" indent="-311150">
              <a:buFont typeface="Arial" panose="020B0604020202020204" pitchFamily="34" charset="0"/>
              <a:buChar char="•"/>
            </a:pPr>
            <a:endParaRPr lang="en-US" sz="3250" dirty="0">
              <a:latin typeface="Calibri"/>
              <a:ea typeface="Calibri"/>
              <a:cs typeface="Calibri"/>
            </a:endParaRPr>
          </a:p>
          <a:p>
            <a:pPr marL="311150" indent="-311150">
              <a:buFont typeface="Arial" panose="020B0604020202020204" pitchFamily="34" charset="0"/>
              <a:buChar char="•"/>
            </a:pPr>
            <a:endParaRPr lang="en-US" sz="3250" dirty="0">
              <a:latin typeface="Calibri"/>
              <a:ea typeface="Calibri"/>
              <a:cs typeface="Calibri"/>
            </a:endParaRPr>
          </a:p>
          <a:p>
            <a:pPr marL="311150" indent="-311150">
              <a:buFont typeface="Arial" panose="020B0604020202020204" pitchFamily="34" charset="0"/>
              <a:buChar char="•"/>
            </a:pPr>
            <a:endParaRPr lang="en-US" sz="3250" dirty="0">
              <a:latin typeface="Calibri"/>
              <a:ea typeface="Calibri"/>
              <a:cs typeface="Calibri"/>
            </a:endParaRPr>
          </a:p>
          <a:p>
            <a:pPr marL="311150" indent="-311150">
              <a:buFont typeface="Arial" panose="020B0604020202020204" pitchFamily="34" charset="0"/>
              <a:buChar char="•"/>
            </a:pPr>
            <a:endParaRPr lang="en-US" sz="3250" dirty="0">
              <a:latin typeface="Calibri"/>
              <a:ea typeface="Calibri"/>
              <a:cs typeface="Calibri"/>
            </a:endParaRPr>
          </a:p>
          <a:p>
            <a:pPr marL="311150" indent="-311150">
              <a:buFont typeface="Arial" panose="020B0604020202020204" pitchFamily="34" charset="0"/>
              <a:buChar char="•"/>
            </a:pPr>
            <a:endParaRPr lang="en-US" sz="3250" dirty="0">
              <a:latin typeface="Calibri"/>
              <a:ea typeface="Calibri"/>
              <a:cs typeface="Calibri"/>
            </a:endParaRPr>
          </a:p>
          <a:p>
            <a:pPr marL="311150" indent="-311150">
              <a:buFont typeface="Arial" panose="020B0604020202020204" pitchFamily="34" charset="0"/>
              <a:buChar char="•"/>
            </a:pPr>
            <a:endParaRPr lang="en-US" sz="1200" dirty="0">
              <a:latin typeface="Calibri"/>
              <a:ea typeface="Calibri"/>
              <a:cs typeface="Calibri"/>
            </a:endParaRPr>
          </a:p>
          <a:p>
            <a:pPr marL="311150" indent="-311150">
              <a:buFont typeface="Arial" panose="020B0604020202020204" pitchFamily="34" charset="0"/>
              <a:buChar char="•"/>
            </a:pPr>
            <a:r>
              <a:rPr lang="en-US" sz="3250" dirty="0">
                <a:latin typeface="Calibri"/>
                <a:ea typeface="Calibri"/>
                <a:cs typeface="Calibri"/>
              </a:rPr>
              <a:t>At PHL over the last 50 years, the </a:t>
            </a:r>
            <a:r>
              <a:rPr lang="en-US" sz="3250" b="1" dirty="0">
                <a:latin typeface="Calibri"/>
                <a:ea typeface="Calibri"/>
                <a:cs typeface="Calibri"/>
              </a:rPr>
              <a:t>frequency of ceiling &lt; 1000 m has dropped ~2% </a:t>
            </a:r>
            <a:r>
              <a:rPr lang="en-US" sz="3250" dirty="0">
                <a:latin typeface="Calibri"/>
                <a:ea typeface="Calibri"/>
                <a:cs typeface="Calibri"/>
              </a:rPr>
              <a:t>during the nighttime. </a:t>
            </a:r>
            <a:r>
              <a:rPr lang="en-US" sz="3250" b="1" dirty="0">
                <a:latin typeface="Calibri"/>
                <a:ea typeface="Calibri"/>
                <a:cs typeface="Calibri"/>
              </a:rPr>
              <a:t>No changes </a:t>
            </a:r>
            <a:r>
              <a:rPr lang="en-US" sz="3250" dirty="0">
                <a:latin typeface="Calibri"/>
                <a:ea typeface="Calibri"/>
                <a:cs typeface="Calibri"/>
              </a:rPr>
              <a:t>have been observed at the 500 m or 100 m thresholds.</a:t>
            </a:r>
          </a:p>
          <a:p>
            <a:pPr marL="311150" indent="-311150">
              <a:buFont typeface="Arial" panose="020B0604020202020204" pitchFamily="34" charset="0"/>
              <a:buChar char="•"/>
            </a:pPr>
            <a:endParaRPr lang="en-US" sz="2200" dirty="0">
              <a:latin typeface="Calibri"/>
              <a:ea typeface="Calibri"/>
              <a:cs typeface="Calibri"/>
            </a:endParaRPr>
          </a:p>
          <a:p>
            <a:pPr marL="311150" indent="-311150">
              <a:buFont typeface="Arial" panose="020B0604020202020204" pitchFamily="34" charset="0"/>
              <a:buChar char="•"/>
            </a:pPr>
            <a:r>
              <a:rPr lang="en-US" sz="3250" dirty="0">
                <a:latin typeface="Calibri"/>
                <a:ea typeface="Calibri"/>
                <a:cs typeface="Calibri"/>
              </a:rPr>
              <a:t>At BOS, </a:t>
            </a:r>
            <a:r>
              <a:rPr lang="en-US" sz="3250" b="1" dirty="0">
                <a:latin typeface="Calibri"/>
                <a:ea typeface="Calibri"/>
                <a:cs typeface="Calibri"/>
              </a:rPr>
              <a:t>frequencies of ceiling &lt; 1000 m and &lt; 500 m have dropped a bit more </a:t>
            </a:r>
            <a:r>
              <a:rPr lang="en-US" sz="3250" dirty="0">
                <a:latin typeface="Calibri"/>
                <a:ea typeface="Calibri"/>
                <a:cs typeface="Calibri"/>
              </a:rPr>
              <a:t>(~3%) during the nighttime, with a slight (1%) decrease for the 100 m threshold.</a:t>
            </a:r>
          </a:p>
          <a:p>
            <a:pPr marL="311150" indent="-311150">
              <a:buFont typeface="Arial" panose="020B0604020202020204" pitchFamily="34" charset="0"/>
              <a:buChar char="•"/>
            </a:pPr>
            <a:endParaRPr lang="en-US" sz="2200" dirty="0">
              <a:latin typeface="Calibri"/>
              <a:ea typeface="Calibri"/>
              <a:cs typeface="Calibri"/>
            </a:endParaRPr>
          </a:p>
          <a:p>
            <a:pPr marL="311150" indent="-311150">
              <a:buFont typeface="Arial" panose="020B0604020202020204" pitchFamily="34" charset="0"/>
              <a:buChar char="•"/>
            </a:pPr>
            <a:r>
              <a:rPr lang="en-US" sz="3250" dirty="0">
                <a:latin typeface="Calibri"/>
                <a:ea typeface="Calibri"/>
                <a:cs typeface="Calibri"/>
              </a:rPr>
              <a:t>Finally, at PIT, </a:t>
            </a:r>
            <a:r>
              <a:rPr lang="en-US" sz="3250" b="1" dirty="0">
                <a:latin typeface="Calibri"/>
                <a:ea typeface="Calibri"/>
                <a:cs typeface="Calibri"/>
              </a:rPr>
              <a:t>no changes over the last 50 years in low cloud cover have occurred for the early nighttime hours </a:t>
            </a:r>
            <a:r>
              <a:rPr lang="en-US" sz="3250" dirty="0">
                <a:latin typeface="Calibri"/>
                <a:ea typeface="Calibri"/>
                <a:cs typeface="Calibri"/>
              </a:rPr>
              <a:t>(02-07 UTC); however, a slight decrease in percent frequency (for all thresholds) is evident for the late night hours (07-11 UTC).</a:t>
            </a:r>
          </a:p>
        </p:txBody>
      </p:sp>
      <p:pic>
        <p:nvPicPr>
          <p:cNvPr id="18" name="Picture 17">
            <a:extLst>
              <a:ext uri="{FF2B5EF4-FFF2-40B4-BE49-F238E27FC236}">
                <a16:creationId xmlns:a16="http://schemas.microsoft.com/office/drawing/2014/main" id="{7076A091-DADD-A49B-6D5E-6CCA9DA7CCBD}"/>
              </a:ext>
            </a:extLst>
          </p:cNvPr>
          <p:cNvPicPr>
            <a:picLocks noChangeAspect="1"/>
          </p:cNvPicPr>
          <p:nvPr/>
        </p:nvPicPr>
        <p:blipFill>
          <a:blip r:embed="rId13"/>
          <a:stretch>
            <a:fillRect/>
          </a:stretch>
        </p:blipFill>
        <p:spPr>
          <a:xfrm>
            <a:off x="3422368" y="26145586"/>
            <a:ext cx="5869226" cy="3886200"/>
          </a:xfrm>
          <a:prstGeom prst="rect">
            <a:avLst/>
          </a:prstGeom>
        </p:spPr>
      </p:pic>
      <p:sp>
        <p:nvSpPr>
          <p:cNvPr id="22" name="TextBox 21">
            <a:extLst>
              <a:ext uri="{FF2B5EF4-FFF2-40B4-BE49-F238E27FC236}">
                <a16:creationId xmlns:a16="http://schemas.microsoft.com/office/drawing/2014/main" id="{B95793C4-98CF-9F7D-4AC7-1C0CEEC60212}"/>
              </a:ext>
            </a:extLst>
          </p:cNvPr>
          <p:cNvSpPr txBox="1"/>
          <p:nvPr/>
        </p:nvSpPr>
        <p:spPr>
          <a:xfrm>
            <a:off x="3034523" y="30044243"/>
            <a:ext cx="6732099" cy="495520"/>
          </a:xfrm>
          <a:prstGeom prst="rect">
            <a:avLst/>
          </a:prstGeom>
          <a:noFill/>
        </p:spPr>
        <p:txBody>
          <a:bodyPr wrap="none" rtlCol="0">
            <a:spAutoFit/>
          </a:bodyPr>
          <a:lstStyle/>
          <a:p>
            <a:r>
              <a:rPr lang="en-US" sz="2620" b="1" dirty="0">
                <a:ea typeface="Calibri" panose="020F0502020204030204" pitchFamily="34" charset="0"/>
              </a:rPr>
              <a:t>The five northeastern cities tested in the study.</a:t>
            </a:r>
            <a:endParaRPr lang="en-US" sz="2620" b="1" dirty="0"/>
          </a:p>
        </p:txBody>
      </p:sp>
      <p:pic>
        <p:nvPicPr>
          <p:cNvPr id="12" name="Picture 11" descr="A graph with red and green lines&#10;&#10;Description automatically generated">
            <a:extLst>
              <a:ext uri="{FF2B5EF4-FFF2-40B4-BE49-F238E27FC236}">
                <a16:creationId xmlns:a16="http://schemas.microsoft.com/office/drawing/2014/main" id="{B2BF85BC-862F-74B5-9497-D878D7D4315B}"/>
              </a:ext>
            </a:extLst>
          </p:cNvPr>
          <p:cNvPicPr>
            <a:picLocks noChangeAspect="1"/>
          </p:cNvPicPr>
          <p:nvPr/>
        </p:nvPicPr>
        <p:blipFill>
          <a:blip r:embed="rId14"/>
          <a:stretch>
            <a:fillRect/>
          </a:stretch>
        </p:blipFill>
        <p:spPr>
          <a:xfrm>
            <a:off x="16388955" y="8927645"/>
            <a:ext cx="7511416" cy="5486400"/>
          </a:xfrm>
          <a:prstGeom prst="rect">
            <a:avLst/>
          </a:prstGeom>
          <a:ln w="38100">
            <a:solidFill>
              <a:schemeClr val="tx1"/>
            </a:solidFill>
          </a:ln>
        </p:spPr>
      </p:pic>
      <p:pic>
        <p:nvPicPr>
          <p:cNvPr id="16" name="Picture 15" descr="A graph of a temperature&#10;&#10;Description automatically generated with medium confidence">
            <a:extLst>
              <a:ext uri="{FF2B5EF4-FFF2-40B4-BE49-F238E27FC236}">
                <a16:creationId xmlns:a16="http://schemas.microsoft.com/office/drawing/2014/main" id="{728F9445-F81D-65EA-8803-38D162199C0B}"/>
              </a:ext>
            </a:extLst>
          </p:cNvPr>
          <p:cNvPicPr>
            <a:picLocks noChangeAspect="1"/>
          </p:cNvPicPr>
          <p:nvPr/>
        </p:nvPicPr>
        <p:blipFill>
          <a:blip r:embed="rId15"/>
          <a:stretch>
            <a:fillRect/>
          </a:stretch>
        </p:blipFill>
        <p:spPr>
          <a:xfrm>
            <a:off x="24967316" y="8927645"/>
            <a:ext cx="7470458" cy="5486400"/>
          </a:xfrm>
          <a:prstGeom prst="rect">
            <a:avLst/>
          </a:prstGeom>
          <a:ln w="38100">
            <a:solidFill>
              <a:schemeClr val="tx1"/>
            </a:solidFill>
          </a:ln>
        </p:spPr>
      </p:pic>
      <p:pic>
        <p:nvPicPr>
          <p:cNvPr id="26" name="Picture 25" descr="A graph of a weather forecast&#10;&#10;Description automatically generated">
            <a:extLst>
              <a:ext uri="{FF2B5EF4-FFF2-40B4-BE49-F238E27FC236}">
                <a16:creationId xmlns:a16="http://schemas.microsoft.com/office/drawing/2014/main" id="{275F1273-03E6-AC28-D9CA-EE467EB69BE0}"/>
              </a:ext>
            </a:extLst>
          </p:cNvPr>
          <p:cNvPicPr>
            <a:picLocks noChangeAspect="1"/>
          </p:cNvPicPr>
          <p:nvPr/>
        </p:nvPicPr>
        <p:blipFill>
          <a:blip r:embed="rId16"/>
          <a:stretch>
            <a:fillRect/>
          </a:stretch>
        </p:blipFill>
        <p:spPr>
          <a:xfrm>
            <a:off x="16248667" y="19702569"/>
            <a:ext cx="7456170" cy="5486400"/>
          </a:xfrm>
          <a:prstGeom prst="rect">
            <a:avLst/>
          </a:prstGeom>
          <a:ln w="38100">
            <a:solidFill>
              <a:schemeClr val="tx1"/>
            </a:solidFill>
          </a:ln>
        </p:spPr>
      </p:pic>
      <p:pic>
        <p:nvPicPr>
          <p:cNvPr id="27" name="Picture 26" descr="A graph with lines and numbers&#10;&#10;Description automatically generated">
            <a:extLst>
              <a:ext uri="{FF2B5EF4-FFF2-40B4-BE49-F238E27FC236}">
                <a16:creationId xmlns:a16="http://schemas.microsoft.com/office/drawing/2014/main" id="{CFD3F67C-81A7-489C-6204-80267DC47BD5}"/>
              </a:ext>
            </a:extLst>
          </p:cNvPr>
          <p:cNvPicPr>
            <a:picLocks noChangeAspect="1"/>
          </p:cNvPicPr>
          <p:nvPr/>
        </p:nvPicPr>
        <p:blipFill>
          <a:blip r:embed="rId17"/>
          <a:stretch>
            <a:fillRect/>
          </a:stretch>
        </p:blipFill>
        <p:spPr>
          <a:xfrm>
            <a:off x="33119205" y="19723159"/>
            <a:ext cx="7511415" cy="5486400"/>
          </a:xfrm>
          <a:prstGeom prst="rect">
            <a:avLst/>
          </a:prstGeom>
          <a:ln w="38100">
            <a:solidFill>
              <a:schemeClr val="tx1"/>
            </a:solidFill>
          </a:ln>
        </p:spPr>
      </p:pic>
      <p:pic>
        <p:nvPicPr>
          <p:cNvPr id="28" name="Picture 27" descr="A graph showing the temperature and the weather&#10;&#10;Description automatically generated">
            <a:extLst>
              <a:ext uri="{FF2B5EF4-FFF2-40B4-BE49-F238E27FC236}">
                <a16:creationId xmlns:a16="http://schemas.microsoft.com/office/drawing/2014/main" id="{22981D7F-7023-8747-B796-6A4F016840E8}"/>
              </a:ext>
            </a:extLst>
          </p:cNvPr>
          <p:cNvPicPr>
            <a:picLocks noChangeAspect="1"/>
          </p:cNvPicPr>
          <p:nvPr/>
        </p:nvPicPr>
        <p:blipFill>
          <a:blip r:embed="rId18"/>
          <a:stretch>
            <a:fillRect/>
          </a:stretch>
        </p:blipFill>
        <p:spPr>
          <a:xfrm>
            <a:off x="33402862" y="8914767"/>
            <a:ext cx="7511415" cy="5486400"/>
          </a:xfrm>
          <a:prstGeom prst="rect">
            <a:avLst/>
          </a:prstGeom>
          <a:ln w="38100">
            <a:solidFill>
              <a:schemeClr val="tx1"/>
            </a:solidFill>
          </a:ln>
        </p:spPr>
      </p:pic>
      <p:pic>
        <p:nvPicPr>
          <p:cNvPr id="30" name="Picture 29" descr="A graph of a weather forecast&#10;&#10;Description automatically generated">
            <a:extLst>
              <a:ext uri="{FF2B5EF4-FFF2-40B4-BE49-F238E27FC236}">
                <a16:creationId xmlns:a16="http://schemas.microsoft.com/office/drawing/2014/main" id="{6D26AD32-43A6-9FD5-EF06-DAC9F5F77CC3}"/>
              </a:ext>
            </a:extLst>
          </p:cNvPr>
          <p:cNvPicPr>
            <a:picLocks noChangeAspect="1"/>
          </p:cNvPicPr>
          <p:nvPr/>
        </p:nvPicPr>
        <p:blipFill>
          <a:blip r:embed="rId19"/>
          <a:stretch>
            <a:fillRect/>
          </a:stretch>
        </p:blipFill>
        <p:spPr>
          <a:xfrm>
            <a:off x="24645359" y="19670620"/>
            <a:ext cx="7533323" cy="5486400"/>
          </a:xfrm>
          <a:prstGeom prst="rect">
            <a:avLst/>
          </a:prstGeom>
          <a:ln w="38100">
            <a:solidFill>
              <a:schemeClr val="tx1"/>
            </a:solidFill>
          </a:ln>
        </p:spPr>
      </p:pic>
      <p:sp>
        <p:nvSpPr>
          <p:cNvPr id="14" name="TextBox 13">
            <a:extLst>
              <a:ext uri="{FF2B5EF4-FFF2-40B4-BE49-F238E27FC236}">
                <a16:creationId xmlns:a16="http://schemas.microsoft.com/office/drawing/2014/main" id="{AAEC1607-409E-BC43-A15F-F7D05FE77FA9}"/>
              </a:ext>
            </a:extLst>
          </p:cNvPr>
          <p:cNvSpPr txBox="1"/>
          <p:nvPr/>
        </p:nvSpPr>
        <p:spPr>
          <a:xfrm>
            <a:off x="16254349" y="14436466"/>
            <a:ext cx="7963130" cy="495520"/>
          </a:xfrm>
          <a:prstGeom prst="rect">
            <a:avLst/>
          </a:prstGeom>
          <a:noFill/>
        </p:spPr>
        <p:txBody>
          <a:bodyPr wrap="square" rtlCol="0">
            <a:spAutoFit/>
          </a:bodyPr>
          <a:lstStyle/>
          <a:p>
            <a:r>
              <a:rPr lang="en-US" sz="2620" b="1" dirty="0">
                <a:ea typeface="Calibri" panose="020F0502020204030204" pitchFamily="34" charset="0"/>
                <a:cs typeface="Calibri" panose="020F0502020204030204" pitchFamily="34" charset="0"/>
              </a:rPr>
              <a:t>50-year temp and dewpoint differences at PHL, by hour</a:t>
            </a:r>
          </a:p>
        </p:txBody>
      </p:sp>
      <p:sp>
        <p:nvSpPr>
          <p:cNvPr id="21" name="TextBox 20">
            <a:extLst>
              <a:ext uri="{FF2B5EF4-FFF2-40B4-BE49-F238E27FC236}">
                <a16:creationId xmlns:a16="http://schemas.microsoft.com/office/drawing/2014/main" id="{DF611F9A-0849-4523-D8A6-D90A8409C1F8}"/>
              </a:ext>
            </a:extLst>
          </p:cNvPr>
          <p:cNvSpPr txBox="1"/>
          <p:nvPr/>
        </p:nvSpPr>
        <p:spPr>
          <a:xfrm>
            <a:off x="24865078" y="14485912"/>
            <a:ext cx="7866121" cy="495520"/>
          </a:xfrm>
          <a:prstGeom prst="rect">
            <a:avLst/>
          </a:prstGeom>
          <a:noFill/>
        </p:spPr>
        <p:txBody>
          <a:bodyPr wrap="square" rtlCol="0">
            <a:spAutoFit/>
          </a:bodyPr>
          <a:lstStyle/>
          <a:p>
            <a:r>
              <a:rPr lang="en-US" sz="2620" b="1" kern="100" dirty="0">
                <a:latin typeface="Calibri" panose="020F0502020204030204" pitchFamily="34" charset="0"/>
                <a:ea typeface="Calibri" panose="020F0502020204030204" pitchFamily="34" charset="0"/>
                <a:cs typeface="Calibri" panose="020F0502020204030204" pitchFamily="34" charset="0"/>
              </a:rPr>
              <a:t>50-year temp and dewpoint differences at PIT, by hour</a:t>
            </a:r>
          </a:p>
        </p:txBody>
      </p:sp>
      <p:sp>
        <p:nvSpPr>
          <p:cNvPr id="23" name="TextBox 22">
            <a:extLst>
              <a:ext uri="{FF2B5EF4-FFF2-40B4-BE49-F238E27FC236}">
                <a16:creationId xmlns:a16="http://schemas.microsoft.com/office/drawing/2014/main" id="{0ADF8C64-73FC-0CC0-08F9-61E8EF213F48}"/>
              </a:ext>
            </a:extLst>
          </p:cNvPr>
          <p:cNvSpPr txBox="1"/>
          <p:nvPr/>
        </p:nvSpPr>
        <p:spPr>
          <a:xfrm>
            <a:off x="33319003" y="14423588"/>
            <a:ext cx="7963129" cy="495520"/>
          </a:xfrm>
          <a:prstGeom prst="rect">
            <a:avLst/>
          </a:prstGeom>
          <a:noFill/>
        </p:spPr>
        <p:txBody>
          <a:bodyPr wrap="square" rtlCol="0">
            <a:spAutoFit/>
          </a:bodyPr>
          <a:lstStyle/>
          <a:p>
            <a:r>
              <a:rPr lang="en-US" sz="2620" b="1" kern="100" dirty="0">
                <a:ea typeface="Calibri" panose="020F0502020204030204" pitchFamily="34" charset="0"/>
                <a:cs typeface="Times New Roman" panose="02020603050405020304" pitchFamily="18" charset="0"/>
              </a:rPr>
              <a:t>50-year temp and dewpoint differences at BOS, by hour</a:t>
            </a:r>
          </a:p>
        </p:txBody>
      </p:sp>
      <p:sp>
        <p:nvSpPr>
          <p:cNvPr id="24" name="TextBox 23">
            <a:extLst>
              <a:ext uri="{FF2B5EF4-FFF2-40B4-BE49-F238E27FC236}">
                <a16:creationId xmlns:a16="http://schemas.microsoft.com/office/drawing/2014/main" id="{591B98FB-BDE1-EDD6-3227-53C366536449}"/>
              </a:ext>
            </a:extLst>
          </p:cNvPr>
          <p:cNvSpPr txBox="1"/>
          <p:nvPr/>
        </p:nvSpPr>
        <p:spPr>
          <a:xfrm>
            <a:off x="16103708" y="25282261"/>
            <a:ext cx="7563803" cy="898708"/>
          </a:xfrm>
          <a:prstGeom prst="rect">
            <a:avLst/>
          </a:prstGeom>
          <a:noFill/>
        </p:spPr>
        <p:txBody>
          <a:bodyPr wrap="square" rtlCol="0">
            <a:spAutoFit/>
          </a:bodyPr>
          <a:lstStyle/>
          <a:p>
            <a:pPr algn="ctr"/>
            <a:r>
              <a:rPr lang="en-US" sz="2620" b="1" kern="100" dirty="0">
                <a:solidFill>
                  <a:srgbClr val="000000"/>
                </a:solidFill>
                <a:ea typeface="Calibri" panose="020F0502020204030204" pitchFamily="34" charset="0"/>
                <a:cs typeface="Times New Roman" panose="02020603050405020304" pitchFamily="18" charset="0"/>
              </a:rPr>
              <a:t>50-year % frequency differences in ceiling for 3 different thresholds at PHL, by hour</a:t>
            </a:r>
            <a:endParaRPr lang="en-US" sz="2620" b="1" dirty="0"/>
          </a:p>
        </p:txBody>
      </p:sp>
      <p:sp>
        <p:nvSpPr>
          <p:cNvPr id="32" name="Rectangle 9">
            <a:extLst>
              <a:ext uri="{FF2B5EF4-FFF2-40B4-BE49-F238E27FC236}">
                <a16:creationId xmlns:a16="http://schemas.microsoft.com/office/drawing/2014/main" id="{A154E14B-DBEB-B228-B03E-17E69447886E}"/>
              </a:ext>
            </a:extLst>
          </p:cNvPr>
          <p:cNvSpPr>
            <a:spLocks noChangeArrowheads="1"/>
          </p:cNvSpPr>
          <p:nvPr/>
        </p:nvSpPr>
        <p:spPr bwMode="auto">
          <a:xfrm>
            <a:off x="32613599" y="29742063"/>
            <a:ext cx="10936521" cy="6454461"/>
          </a:xfrm>
          <a:prstGeom prst="rect">
            <a:avLst/>
          </a:prstGeom>
          <a:solidFill>
            <a:schemeClr val="bg1"/>
          </a:solidFill>
          <a:ln w="1270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99011" tIns="199505" rIns="399011" bIns="199505" anchor="t"/>
          <a:lstStyle>
            <a:lvl1pPr>
              <a:spcBef>
                <a:spcPct val="20000"/>
              </a:spcBef>
              <a:buChar char="•"/>
              <a:defRPr sz="12800">
                <a:solidFill>
                  <a:schemeClr val="tx1"/>
                </a:solidFill>
                <a:latin typeface="Arial" panose="020B0604020202020204" pitchFamily="34" charset="0"/>
              </a:defRPr>
            </a:lvl1pPr>
            <a:lvl2pPr marL="2971800" indent="-1143000">
              <a:spcBef>
                <a:spcPct val="20000"/>
              </a:spcBef>
              <a:buChar char="–"/>
              <a:defRPr sz="11200">
                <a:solidFill>
                  <a:schemeClr val="tx1"/>
                </a:solidFill>
                <a:latin typeface="Arial" panose="020B0604020202020204" pitchFamily="34" charset="0"/>
              </a:defRPr>
            </a:lvl2pPr>
            <a:lvl3pPr marL="4572000" indent="-914400">
              <a:spcBef>
                <a:spcPct val="20000"/>
              </a:spcBef>
              <a:buChar char="•"/>
              <a:defRPr sz="9600">
                <a:solidFill>
                  <a:schemeClr val="tx1"/>
                </a:solidFill>
                <a:latin typeface="Arial" panose="020B0604020202020204" pitchFamily="34" charset="0"/>
              </a:defRPr>
            </a:lvl3pPr>
            <a:lvl4pPr marL="6400800" indent="-914400">
              <a:spcBef>
                <a:spcPct val="20000"/>
              </a:spcBef>
              <a:buChar char="–"/>
              <a:defRPr sz="8000">
                <a:solidFill>
                  <a:schemeClr val="tx1"/>
                </a:solidFill>
                <a:latin typeface="Arial" panose="020B0604020202020204" pitchFamily="34" charset="0"/>
              </a:defRPr>
            </a:lvl4pPr>
            <a:lvl5pPr marL="8229600" indent="-914400">
              <a:spcBef>
                <a:spcPct val="20000"/>
              </a:spcBef>
              <a:buChar char="»"/>
              <a:defRPr sz="8000">
                <a:solidFill>
                  <a:schemeClr val="tx1"/>
                </a:solidFill>
                <a:latin typeface="Arial" panose="020B0604020202020204" pitchFamily="34" charset="0"/>
              </a:defRPr>
            </a:lvl5pPr>
            <a:lvl6pPr marL="8686800" indent="-914400" eaLnBrk="0" fontAlgn="base" hangingPunct="0">
              <a:spcBef>
                <a:spcPct val="20000"/>
              </a:spcBef>
              <a:spcAft>
                <a:spcPct val="0"/>
              </a:spcAft>
              <a:buChar char="»"/>
              <a:defRPr sz="8000">
                <a:solidFill>
                  <a:schemeClr val="tx1"/>
                </a:solidFill>
                <a:latin typeface="Arial" panose="020B0604020202020204" pitchFamily="34" charset="0"/>
              </a:defRPr>
            </a:lvl6pPr>
            <a:lvl7pPr marL="9144000" indent="-914400" eaLnBrk="0" fontAlgn="base" hangingPunct="0">
              <a:spcBef>
                <a:spcPct val="20000"/>
              </a:spcBef>
              <a:spcAft>
                <a:spcPct val="0"/>
              </a:spcAft>
              <a:buChar char="»"/>
              <a:defRPr sz="8000">
                <a:solidFill>
                  <a:schemeClr val="tx1"/>
                </a:solidFill>
                <a:latin typeface="Arial" panose="020B0604020202020204" pitchFamily="34" charset="0"/>
              </a:defRPr>
            </a:lvl7pPr>
            <a:lvl8pPr marL="9601200" indent="-914400" eaLnBrk="0" fontAlgn="base" hangingPunct="0">
              <a:spcBef>
                <a:spcPct val="20000"/>
              </a:spcBef>
              <a:spcAft>
                <a:spcPct val="0"/>
              </a:spcAft>
              <a:buChar char="»"/>
              <a:defRPr sz="8000">
                <a:solidFill>
                  <a:schemeClr val="tx1"/>
                </a:solidFill>
                <a:latin typeface="Arial" panose="020B0604020202020204" pitchFamily="34" charset="0"/>
              </a:defRPr>
            </a:lvl8pPr>
            <a:lvl9pPr marL="10058400" indent="-914400" eaLnBrk="0" fontAlgn="base" hangingPunct="0">
              <a:spcBef>
                <a:spcPct val="20000"/>
              </a:spcBef>
              <a:spcAft>
                <a:spcPct val="0"/>
              </a:spcAft>
              <a:buChar char="»"/>
              <a:defRPr sz="8000">
                <a:solidFill>
                  <a:schemeClr val="tx1"/>
                </a:solidFill>
                <a:latin typeface="Arial" panose="020B0604020202020204" pitchFamily="34" charset="0"/>
              </a:defRPr>
            </a:lvl9pPr>
          </a:lstStyle>
          <a:p>
            <a:pPr algn="ctr">
              <a:buFontTx/>
              <a:buNone/>
            </a:pPr>
            <a:r>
              <a:rPr lang="en-US" altLang="en-US" sz="6330" b="1" u="sng" dirty="0">
                <a:latin typeface="Arial"/>
                <a:cs typeface="Arial"/>
              </a:rPr>
              <a:t>5. REFERENCES</a:t>
            </a:r>
          </a:p>
        </p:txBody>
      </p:sp>
      <p:sp>
        <p:nvSpPr>
          <p:cNvPr id="33" name="TextBox 32">
            <a:extLst>
              <a:ext uri="{FF2B5EF4-FFF2-40B4-BE49-F238E27FC236}">
                <a16:creationId xmlns:a16="http://schemas.microsoft.com/office/drawing/2014/main" id="{18FE5C88-5EFA-9CDE-2FE5-342C38113D6B}"/>
              </a:ext>
            </a:extLst>
          </p:cNvPr>
          <p:cNvSpPr txBox="1"/>
          <p:nvPr/>
        </p:nvSpPr>
        <p:spPr>
          <a:xfrm>
            <a:off x="32964458" y="31156672"/>
            <a:ext cx="10395679" cy="4493538"/>
          </a:xfrm>
          <a:prstGeom prst="rect">
            <a:avLst/>
          </a:prstGeom>
          <a:noFill/>
        </p:spPr>
        <p:txBody>
          <a:bodyPr wrap="square" rtlCol="0">
            <a:spAutoFit/>
          </a:bodyPr>
          <a:lstStyle/>
          <a:p>
            <a:r>
              <a:rPr lang="en-US" sz="2600" kern="100" dirty="0" err="1">
                <a:effectLst/>
                <a:ea typeface="Calibri" panose="020F0502020204030204" pitchFamily="34" charset="0"/>
                <a:cs typeface="Times New Roman" panose="02020603050405020304" pitchFamily="18" charset="0"/>
              </a:rPr>
              <a:t>Hondula</a:t>
            </a:r>
            <a:r>
              <a:rPr lang="en-US" sz="2600" kern="100" dirty="0">
                <a:effectLst/>
                <a:ea typeface="Calibri" panose="020F0502020204030204" pitchFamily="34" charset="0"/>
                <a:cs typeface="Times New Roman" panose="02020603050405020304" pitchFamily="18" charset="0"/>
              </a:rPr>
              <a:t>, D. M., Davis, R. E., </a:t>
            </a:r>
            <a:r>
              <a:rPr lang="en-US" sz="2600" kern="100" dirty="0" err="1">
                <a:effectLst/>
                <a:ea typeface="Calibri" panose="020F0502020204030204" pitchFamily="34" charset="0"/>
                <a:cs typeface="Times New Roman" panose="02020603050405020304" pitchFamily="18" charset="0"/>
              </a:rPr>
              <a:t>Leisten</a:t>
            </a:r>
            <a:r>
              <a:rPr lang="en-US" sz="2600" kern="100" dirty="0">
                <a:effectLst/>
                <a:ea typeface="Calibri" panose="020F0502020204030204" pitchFamily="34" charset="0"/>
                <a:cs typeface="Times New Roman" panose="02020603050405020304" pitchFamily="18" charset="0"/>
              </a:rPr>
              <a:t>, M. J., Saha, M. V., </a:t>
            </a:r>
            <a:r>
              <a:rPr lang="en-US" sz="2600" kern="100" dirty="0" err="1">
                <a:effectLst/>
                <a:ea typeface="Calibri" panose="020F0502020204030204" pitchFamily="34" charset="0"/>
                <a:cs typeface="Times New Roman" panose="02020603050405020304" pitchFamily="18" charset="0"/>
              </a:rPr>
              <a:t>Veazey</a:t>
            </a:r>
            <a:r>
              <a:rPr lang="en-US" sz="2600" kern="100" dirty="0">
                <a:effectLst/>
                <a:ea typeface="Calibri" panose="020F0502020204030204" pitchFamily="34" charset="0"/>
                <a:cs typeface="Times New Roman" panose="02020603050405020304" pitchFamily="18" charset="0"/>
              </a:rPr>
              <a:t>, L. M., &amp; Wegner, C. R. (2012). Fine-scale spatial variability of heat-related mortality in Philadelphia County, USA, from 1983-2008: a case-series analysis. </a:t>
            </a:r>
            <a:r>
              <a:rPr lang="en-US" sz="2600" i="1" kern="100" dirty="0">
                <a:effectLst/>
                <a:ea typeface="Calibri" panose="020F0502020204030204" pitchFamily="34" charset="0"/>
                <a:cs typeface="Times New Roman" panose="02020603050405020304" pitchFamily="18" charset="0"/>
              </a:rPr>
              <a:t>Environmental health</a:t>
            </a:r>
            <a:r>
              <a:rPr lang="en-US" sz="2600" kern="100" dirty="0">
                <a:effectLst/>
                <a:ea typeface="Calibri" panose="020F0502020204030204" pitchFamily="34" charset="0"/>
                <a:cs typeface="Times New Roman" panose="02020603050405020304" pitchFamily="18" charset="0"/>
              </a:rPr>
              <a:t>, </a:t>
            </a:r>
            <a:r>
              <a:rPr lang="en-US" sz="2600" i="1" kern="100" dirty="0">
                <a:effectLst/>
                <a:ea typeface="Calibri" panose="020F0502020204030204" pitchFamily="34" charset="0"/>
                <a:cs typeface="Times New Roman" panose="02020603050405020304" pitchFamily="18" charset="0"/>
              </a:rPr>
              <a:t>11</a:t>
            </a:r>
            <a:r>
              <a:rPr lang="en-US" sz="2600" kern="100" dirty="0">
                <a:effectLst/>
                <a:ea typeface="Calibri" panose="020F0502020204030204" pitchFamily="34" charset="0"/>
                <a:cs typeface="Times New Roman" panose="02020603050405020304" pitchFamily="18" charset="0"/>
              </a:rPr>
              <a:t>(1), 1-11.</a:t>
            </a:r>
          </a:p>
          <a:p>
            <a:endParaRPr lang="en-US" sz="2600" dirty="0"/>
          </a:p>
          <a:p>
            <a:r>
              <a:rPr lang="en-US" sz="2600" kern="100" dirty="0">
                <a:effectLst/>
                <a:ea typeface="Calibri" panose="020F0502020204030204" pitchFamily="34" charset="0"/>
                <a:cs typeface="Times New Roman" panose="02020603050405020304" pitchFamily="18" charset="0"/>
              </a:rPr>
              <a:t>Oka, M. (2011). The influence of urban street characteristics on pedestrian heat comfort levels in Philadelphia. </a:t>
            </a:r>
            <a:r>
              <a:rPr lang="en-US" sz="2600" i="1" kern="100" dirty="0">
                <a:effectLst/>
                <a:ea typeface="Calibri" panose="020F0502020204030204" pitchFamily="34" charset="0"/>
                <a:cs typeface="Times New Roman" panose="02020603050405020304" pitchFamily="18" charset="0"/>
              </a:rPr>
              <a:t>Transactions in GIS</a:t>
            </a:r>
            <a:r>
              <a:rPr lang="en-US" sz="2600" kern="100" dirty="0">
                <a:effectLst/>
                <a:ea typeface="Calibri" panose="020F0502020204030204" pitchFamily="34" charset="0"/>
                <a:cs typeface="Times New Roman" panose="02020603050405020304" pitchFamily="18" charset="0"/>
              </a:rPr>
              <a:t>, </a:t>
            </a:r>
            <a:r>
              <a:rPr lang="en-US" sz="2600" i="1" kern="100" dirty="0">
                <a:effectLst/>
                <a:ea typeface="Calibri" panose="020F0502020204030204" pitchFamily="34" charset="0"/>
                <a:cs typeface="Times New Roman" panose="02020603050405020304" pitchFamily="18" charset="0"/>
              </a:rPr>
              <a:t>15</a:t>
            </a:r>
            <a:r>
              <a:rPr lang="en-US" sz="2600" kern="100" dirty="0">
                <a:effectLst/>
                <a:ea typeface="Calibri" panose="020F0502020204030204" pitchFamily="34" charset="0"/>
                <a:cs typeface="Times New Roman" panose="02020603050405020304" pitchFamily="18" charset="0"/>
              </a:rPr>
              <a:t>(1), 109-123.</a:t>
            </a:r>
          </a:p>
          <a:p>
            <a:endParaRPr lang="en-US" sz="2600" kern="100" dirty="0">
              <a:ea typeface="Calibri" panose="020F0502020204030204" pitchFamily="34" charset="0"/>
              <a:cs typeface="Times New Roman" panose="02020603050405020304" pitchFamily="18" charset="0"/>
            </a:endParaRPr>
          </a:p>
          <a:p>
            <a:r>
              <a:rPr lang="en-US" sz="2600" kern="100" dirty="0">
                <a:effectLst/>
                <a:ea typeface="Calibri" panose="020F0502020204030204" pitchFamily="34" charset="0"/>
                <a:cs typeface="Times New Roman" panose="02020603050405020304" pitchFamily="18" charset="0"/>
              </a:rPr>
              <a:t>National Centers for Environmental Information (NCEI). Data Obtained: Team, N. G. (2011, August). </a:t>
            </a:r>
            <a:r>
              <a:rPr lang="en-US" sz="2600" i="1" kern="100" dirty="0">
                <a:effectLst/>
                <a:ea typeface="Calibri" panose="020F0502020204030204" pitchFamily="34" charset="0"/>
                <a:cs typeface="Times New Roman" panose="02020603050405020304" pitchFamily="18" charset="0"/>
              </a:rPr>
              <a:t>Hourly/sub-hourly observational data</a:t>
            </a:r>
            <a:r>
              <a:rPr lang="en-US" sz="2600" kern="100" dirty="0">
                <a:effectLst/>
                <a:ea typeface="Calibri" panose="020F0502020204030204" pitchFamily="34" charset="0"/>
                <a:cs typeface="Times New Roman" panose="02020603050405020304" pitchFamily="18" charset="0"/>
              </a:rPr>
              <a:t>.. </a:t>
            </a:r>
            <a:r>
              <a:rPr lang="en-US" sz="2600" u="sng" kern="100" dirty="0">
                <a:solidFill>
                  <a:srgbClr val="0563C1"/>
                </a:solidFill>
                <a:effectLst/>
                <a:ea typeface="Calibri" panose="020F0502020204030204" pitchFamily="34" charset="0"/>
                <a:cs typeface="Times New Roman" panose="02020603050405020304" pitchFamily="18" charset="0"/>
                <a:hlinkClick r:id="rId20"/>
              </a:rPr>
              <a:t>https://www.ncei.noaa.gov/maps/hourly/</a:t>
            </a:r>
            <a:endParaRPr lang="en-US" sz="2600" kern="100" dirty="0">
              <a:effectLst/>
              <a:ea typeface="Calibri" panose="020F0502020204030204" pitchFamily="34" charset="0"/>
              <a:cs typeface="Times New Roman" panose="02020603050405020304" pitchFamily="18" charset="0"/>
            </a:endParaRPr>
          </a:p>
        </p:txBody>
      </p:sp>
      <p:sp>
        <p:nvSpPr>
          <p:cNvPr id="34" name="TextBox 33">
            <a:extLst>
              <a:ext uri="{FF2B5EF4-FFF2-40B4-BE49-F238E27FC236}">
                <a16:creationId xmlns:a16="http://schemas.microsoft.com/office/drawing/2014/main" id="{FEF3665F-F653-7748-E794-F39F41377741}"/>
              </a:ext>
            </a:extLst>
          </p:cNvPr>
          <p:cNvSpPr txBox="1"/>
          <p:nvPr/>
        </p:nvSpPr>
        <p:spPr>
          <a:xfrm>
            <a:off x="14067177" y="6400638"/>
            <a:ext cx="9600334" cy="938719"/>
          </a:xfrm>
          <a:prstGeom prst="rect">
            <a:avLst/>
          </a:prstGeom>
          <a:noFill/>
        </p:spPr>
        <p:txBody>
          <a:bodyPr wrap="square" rtlCol="0">
            <a:spAutoFit/>
          </a:bodyPr>
          <a:lstStyle/>
          <a:p>
            <a:r>
              <a:rPr lang="en-US" sz="5500" b="1" dirty="0"/>
              <a:t>a. Temperature and Dewpoint</a:t>
            </a:r>
          </a:p>
        </p:txBody>
      </p:sp>
      <p:sp>
        <p:nvSpPr>
          <p:cNvPr id="35" name="TextBox 34">
            <a:extLst>
              <a:ext uri="{FF2B5EF4-FFF2-40B4-BE49-F238E27FC236}">
                <a16:creationId xmlns:a16="http://schemas.microsoft.com/office/drawing/2014/main" id="{7E3DDF7F-1450-904A-390F-D25F03A5CC6C}"/>
              </a:ext>
            </a:extLst>
          </p:cNvPr>
          <p:cNvSpPr txBox="1"/>
          <p:nvPr/>
        </p:nvSpPr>
        <p:spPr>
          <a:xfrm>
            <a:off x="14002855" y="17683757"/>
            <a:ext cx="4491624" cy="938719"/>
          </a:xfrm>
          <a:prstGeom prst="rect">
            <a:avLst/>
          </a:prstGeom>
          <a:noFill/>
        </p:spPr>
        <p:txBody>
          <a:bodyPr wrap="square" rtlCol="0">
            <a:spAutoFit/>
          </a:bodyPr>
          <a:lstStyle/>
          <a:p>
            <a:r>
              <a:rPr lang="en-US" sz="5500" b="1" dirty="0"/>
              <a:t>b. Cloud Cover</a:t>
            </a:r>
          </a:p>
        </p:txBody>
      </p:sp>
      <p:sp>
        <p:nvSpPr>
          <p:cNvPr id="40" name="TextBox 39">
            <a:extLst>
              <a:ext uri="{FF2B5EF4-FFF2-40B4-BE49-F238E27FC236}">
                <a16:creationId xmlns:a16="http://schemas.microsoft.com/office/drawing/2014/main" id="{DFBDC314-E7D8-4984-261F-5FE9FE188F83}"/>
              </a:ext>
            </a:extLst>
          </p:cNvPr>
          <p:cNvSpPr txBox="1"/>
          <p:nvPr/>
        </p:nvSpPr>
        <p:spPr>
          <a:xfrm>
            <a:off x="3135853" y="5259137"/>
            <a:ext cx="12967855" cy="1074391"/>
          </a:xfrm>
          <a:prstGeom prst="rect">
            <a:avLst/>
          </a:prstGeom>
          <a:noFill/>
        </p:spPr>
        <p:txBody>
          <a:bodyPr wrap="square" lIns="99753" tIns="49876" rIns="99753" bIns="49876" rtlCol="0" anchor="t">
            <a:spAutoFit/>
          </a:bodyPr>
          <a:lstStyle/>
          <a:p>
            <a:r>
              <a:rPr lang="en-US" sz="6327" b="1" u="sng" dirty="0">
                <a:latin typeface="Arial"/>
                <a:cs typeface="Arial"/>
              </a:rPr>
              <a:t>1. INTRODUCTION</a:t>
            </a:r>
            <a:endParaRPr lang="en-US" sz="6327" b="1" u="sng" dirty="0"/>
          </a:p>
        </p:txBody>
      </p:sp>
      <p:pic>
        <p:nvPicPr>
          <p:cNvPr id="41" name="Picture 1883" descr="logop">
            <a:extLst>
              <a:ext uri="{FF2B5EF4-FFF2-40B4-BE49-F238E27FC236}">
                <a16:creationId xmlns:a16="http://schemas.microsoft.com/office/drawing/2014/main" id="{5EB79656-159F-F801-1547-33897E5E17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86145" y="375147"/>
            <a:ext cx="4773992" cy="457200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42" name="TextBox 41">
            <a:extLst>
              <a:ext uri="{FF2B5EF4-FFF2-40B4-BE49-F238E27FC236}">
                <a16:creationId xmlns:a16="http://schemas.microsoft.com/office/drawing/2014/main" id="{7839DA0C-AF57-92BB-CB8D-0C7AD7381D7F}"/>
              </a:ext>
            </a:extLst>
          </p:cNvPr>
          <p:cNvSpPr txBox="1"/>
          <p:nvPr/>
        </p:nvSpPr>
        <p:spPr>
          <a:xfrm>
            <a:off x="24577553" y="25311710"/>
            <a:ext cx="7563803" cy="898708"/>
          </a:xfrm>
          <a:prstGeom prst="rect">
            <a:avLst/>
          </a:prstGeom>
          <a:noFill/>
        </p:spPr>
        <p:txBody>
          <a:bodyPr wrap="square" rtlCol="0">
            <a:spAutoFit/>
          </a:bodyPr>
          <a:lstStyle/>
          <a:p>
            <a:pPr algn="ctr"/>
            <a:r>
              <a:rPr lang="en-US" sz="2620" b="1" kern="100" dirty="0">
                <a:solidFill>
                  <a:srgbClr val="000000"/>
                </a:solidFill>
                <a:ea typeface="Calibri" panose="020F0502020204030204" pitchFamily="34" charset="0"/>
                <a:cs typeface="Times New Roman" panose="02020603050405020304" pitchFamily="18" charset="0"/>
              </a:rPr>
              <a:t>50-year % frequency differences in ceiling for 3 different thresholds at BOS, by hour</a:t>
            </a:r>
            <a:endParaRPr lang="en-US" sz="2620" b="1" dirty="0"/>
          </a:p>
        </p:txBody>
      </p:sp>
      <p:sp>
        <p:nvSpPr>
          <p:cNvPr id="43" name="TextBox 42">
            <a:extLst>
              <a:ext uri="{FF2B5EF4-FFF2-40B4-BE49-F238E27FC236}">
                <a16:creationId xmlns:a16="http://schemas.microsoft.com/office/drawing/2014/main" id="{D38B12D4-D1E2-213D-1A2E-65298BC9D92E}"/>
              </a:ext>
            </a:extLst>
          </p:cNvPr>
          <p:cNvSpPr txBox="1"/>
          <p:nvPr/>
        </p:nvSpPr>
        <p:spPr>
          <a:xfrm>
            <a:off x="32948165" y="25322311"/>
            <a:ext cx="7563803" cy="898708"/>
          </a:xfrm>
          <a:prstGeom prst="rect">
            <a:avLst/>
          </a:prstGeom>
          <a:noFill/>
        </p:spPr>
        <p:txBody>
          <a:bodyPr wrap="square" rtlCol="0">
            <a:spAutoFit/>
          </a:bodyPr>
          <a:lstStyle/>
          <a:p>
            <a:pPr algn="ctr"/>
            <a:r>
              <a:rPr lang="en-US" sz="2620" b="1" kern="100" dirty="0">
                <a:solidFill>
                  <a:srgbClr val="000000"/>
                </a:solidFill>
                <a:ea typeface="Calibri" panose="020F0502020204030204" pitchFamily="34" charset="0"/>
                <a:cs typeface="Times New Roman" panose="02020603050405020304" pitchFamily="18" charset="0"/>
              </a:rPr>
              <a:t>50-year % frequency differences in ceiling for 3 different thresholds at PIT, by hour</a:t>
            </a:r>
            <a:endParaRPr lang="en-US" sz="2620" b="1" dirty="0"/>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FolderType xmlns="9316040c-de28-4d09-80ad-718841d31c0c" xsi:nil="true"/>
    <Templates xmlns="9316040c-de28-4d09-80ad-718841d31c0c" xsi:nil="true"/>
    <_ip_UnifiedCompliancePolicyUIAction xmlns="http://schemas.microsoft.com/sharepoint/v3" xsi:nil="true"/>
    <TeamsChannelId xmlns="9316040c-de28-4d09-80ad-718841d31c0c" xsi:nil="true"/>
    <NotebookType xmlns="9316040c-de28-4d09-80ad-718841d31c0c" xsi:nil="true"/>
    <Teachers xmlns="9316040c-de28-4d09-80ad-718841d31c0c">
      <UserInfo>
        <DisplayName/>
        <AccountId xsi:nil="true"/>
        <AccountType/>
      </UserInfo>
    </Teachers>
    <AppVersion xmlns="9316040c-de28-4d09-80ad-718841d31c0c" xsi:nil="true"/>
    <Invited_Teachers xmlns="9316040c-de28-4d09-80ad-718841d31c0c" xsi:nil="true"/>
    <IsNotebookLocked xmlns="9316040c-de28-4d09-80ad-718841d31c0c" xsi:nil="true"/>
    <Owner xmlns="9316040c-de28-4d09-80ad-718841d31c0c">
      <UserInfo>
        <DisplayName/>
        <AccountId xsi:nil="true"/>
        <AccountType/>
      </UserInfo>
    </Owner>
    <Students xmlns="9316040c-de28-4d09-80ad-718841d31c0c">
      <UserInfo>
        <DisplayName/>
        <AccountId xsi:nil="true"/>
        <AccountType/>
      </UserInfo>
    </Students>
    <_ip_UnifiedCompliancePolicyProperties xmlns="http://schemas.microsoft.com/sharepoint/v3" xsi:nil="true"/>
    <LMS_Mappings xmlns="9316040c-de28-4d09-80ad-718841d31c0c" xsi:nil="true"/>
    <CultureName xmlns="9316040c-de28-4d09-80ad-718841d31c0c" xsi:nil="true"/>
    <Student_Groups xmlns="9316040c-de28-4d09-80ad-718841d31c0c">
      <UserInfo>
        <DisplayName/>
        <AccountId xsi:nil="true"/>
        <AccountType/>
      </UserInfo>
    </Student_Groups>
    <DefaultSectionNames xmlns="9316040c-de28-4d09-80ad-718841d31c0c" xsi:nil="true"/>
    <Is_Collaboration_Space_Locked xmlns="9316040c-de28-4d09-80ad-718841d31c0c" xsi:nil="true"/>
    <Invited_Students xmlns="9316040c-de28-4d09-80ad-718841d31c0c" xsi:nil="true"/>
    <Distribution_Groups xmlns="9316040c-de28-4d09-80ad-718841d31c0c" xsi:nil="true"/>
    <Math_Settings xmlns="9316040c-de28-4d09-80ad-718841d31c0c" xsi:nil="true"/>
    <Self_Registration_Enabled xmlns="9316040c-de28-4d09-80ad-718841d31c0c" xsi:nil="true"/>
    <Has_Teacher_Only_SectionGroup xmlns="9316040c-de28-4d09-80ad-718841d31c0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33D77372AEDBE4887ADDD234C521EE1" ma:contentTypeVersion="35" ma:contentTypeDescription="Create a new document." ma:contentTypeScope="" ma:versionID="7b77c9aed0be0973ed6767ed36fe48a9">
  <xsd:schema xmlns:xsd="http://www.w3.org/2001/XMLSchema" xmlns:xs="http://www.w3.org/2001/XMLSchema" xmlns:p="http://schemas.microsoft.com/office/2006/metadata/properties" xmlns:ns1="http://schemas.microsoft.com/sharepoint/v3" xmlns:ns3="9316040c-de28-4d09-80ad-718841d31c0c" xmlns:ns4="8e66ec0c-8673-4779-9ca5-444b1f4b59de" targetNamespace="http://schemas.microsoft.com/office/2006/metadata/properties" ma:root="true" ma:fieldsID="00cd4c810edf6df26cefdc4e65d5926c" ns1:_="" ns3:_="" ns4:_="">
    <xsd:import namespace="http://schemas.microsoft.com/sharepoint/v3"/>
    <xsd:import namespace="9316040c-de28-4d09-80ad-718841d31c0c"/>
    <xsd:import namespace="8e66ec0c-8673-4779-9ca5-444b1f4b59d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NotebookType" minOccurs="0"/>
                <xsd:element ref="ns3:FolderType" minOccurs="0"/>
                <xsd:element ref="ns3:CultureName" minOccurs="0"/>
                <xsd:element ref="ns3:AppVersion" minOccurs="0"/>
                <xsd:element ref="ns3:TeamsChannelId" minOccurs="0"/>
                <xsd:element ref="ns3:Owner" minOccurs="0"/>
                <xsd:element ref="ns3:Math_Settings" minOccurs="0"/>
                <xsd:element ref="ns3:DefaultSectionNames" minOccurs="0"/>
                <xsd:element ref="ns3:Templates" minOccurs="0"/>
                <xsd:element ref="ns3:Teachers" minOccurs="0"/>
                <xsd:element ref="ns3:Students" minOccurs="0"/>
                <xsd:element ref="ns3:Student_Groups" minOccurs="0"/>
                <xsd:element ref="ns3:Distribution_Groups" minOccurs="0"/>
                <xsd:element ref="ns3:LMS_Mapping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3:IsNotebookLocked" minOccurs="0"/>
                <xsd:element ref="ns4:SharedWithUsers" minOccurs="0"/>
                <xsd:element ref="ns4:SharedWithDetails" minOccurs="0"/>
                <xsd:element ref="ns4:SharingHintHash" minOccurs="0"/>
                <xsd:element ref="ns3:MediaServiceAutoKeyPoints" minOccurs="0"/>
                <xsd:element ref="ns3:MediaServiceKeyPoint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41" nillable="true" ma:displayName="Unified Compliance Policy Properties" ma:hidden="true" ma:internalName="_ip_UnifiedCompliancePolicyProperties">
      <xsd:simpleType>
        <xsd:restriction base="dms:Note"/>
      </xsd:simpleType>
    </xsd:element>
    <xsd:element name="_ip_UnifiedCompliancePolicyUIAction" ma:index="4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316040c-de28-4d09-80ad-718841d31c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NotebookType" ma:index="16" nillable="true" ma:displayName="Notebook Type" ma:internalName="NotebookType">
      <xsd:simpleType>
        <xsd:restriction base="dms:Text"/>
      </xsd:simpleType>
    </xsd:element>
    <xsd:element name="FolderType" ma:index="17" nillable="true" ma:displayName="Folder Type" ma:internalName="FolderType">
      <xsd:simpleType>
        <xsd:restriction base="dms:Text"/>
      </xsd:simpleType>
    </xsd:element>
    <xsd:element name="CultureName" ma:index="18" nillable="true" ma:displayName="Culture Name" ma:internalName="CultureName">
      <xsd:simpleType>
        <xsd:restriction base="dms:Text"/>
      </xsd:simpleType>
    </xsd:element>
    <xsd:element name="AppVersion" ma:index="19" nillable="true" ma:displayName="App Version" ma:internalName="AppVersion">
      <xsd:simpleType>
        <xsd:restriction base="dms:Text"/>
      </xsd:simpleType>
    </xsd:element>
    <xsd:element name="TeamsChannelId" ma:index="20" nillable="true" ma:displayName="Teams Channel Id" ma:internalName="TeamsChannelId">
      <xsd:simpleType>
        <xsd:restriction base="dms:Text"/>
      </xsd:simpleType>
    </xsd:element>
    <xsd:element name="Owner" ma:index="21"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22" nillable="true" ma:displayName="Math Settings" ma:internalName="Math_Settings">
      <xsd:simpleType>
        <xsd:restriction base="dms:Text"/>
      </xsd:simpleType>
    </xsd:element>
    <xsd:element name="DefaultSectionNames" ma:index="23" nillable="true" ma:displayName="Default Section Names" ma:internalName="DefaultSectionNames">
      <xsd:simpleType>
        <xsd:restriction base="dms:Note">
          <xsd:maxLength value="255"/>
        </xsd:restriction>
      </xsd:simpleType>
    </xsd:element>
    <xsd:element name="Templates" ma:index="24" nillable="true" ma:displayName="Templates" ma:internalName="Templates">
      <xsd:simpleType>
        <xsd:restriction base="dms:Note">
          <xsd:maxLength value="255"/>
        </xsd:restriction>
      </xsd:simpleType>
    </xsd:element>
    <xsd:element name="Teachers" ma:index="25"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26"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27"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28" nillable="true" ma:displayName="Distribution Groups" ma:internalName="Distribution_Groups">
      <xsd:simpleType>
        <xsd:restriction base="dms:Note">
          <xsd:maxLength value="255"/>
        </xsd:restriction>
      </xsd:simpleType>
    </xsd:element>
    <xsd:element name="LMS_Mappings" ma:index="29" nillable="true" ma:displayName="LMS Mappings" ma:internalName="LMS_Mappings">
      <xsd:simpleType>
        <xsd:restriction base="dms:Note">
          <xsd:maxLength value="255"/>
        </xsd:restriction>
      </xsd:simpleType>
    </xsd:element>
    <xsd:element name="Invited_Teachers" ma:index="30" nillable="true" ma:displayName="Invited Teachers" ma:internalName="Invited_Teachers">
      <xsd:simpleType>
        <xsd:restriction base="dms:Note">
          <xsd:maxLength value="255"/>
        </xsd:restriction>
      </xsd:simpleType>
    </xsd:element>
    <xsd:element name="Invited_Students" ma:index="31" nillable="true" ma:displayName="Invited Students" ma:internalName="Invited_Students">
      <xsd:simpleType>
        <xsd:restriction base="dms:Note">
          <xsd:maxLength value="255"/>
        </xsd:restriction>
      </xsd:simpleType>
    </xsd:element>
    <xsd:element name="Self_Registration_Enabled" ma:index="32" nillable="true" ma:displayName="Self Registration Enabled" ma:internalName="Self_Registration_Enabled">
      <xsd:simpleType>
        <xsd:restriction base="dms:Boolean"/>
      </xsd:simpleType>
    </xsd:element>
    <xsd:element name="Has_Teacher_Only_SectionGroup" ma:index="33" nillable="true" ma:displayName="Has Teacher Only SectionGroup" ma:internalName="Has_Teacher_Only_SectionGroup">
      <xsd:simpleType>
        <xsd:restriction base="dms:Boolean"/>
      </xsd:simpleType>
    </xsd:element>
    <xsd:element name="Is_Collaboration_Space_Locked" ma:index="34" nillable="true" ma:displayName="Is Collaboration Space Locked" ma:internalName="Is_Collaboration_Space_Locked">
      <xsd:simpleType>
        <xsd:restriction base="dms:Boolean"/>
      </xsd:simpleType>
    </xsd:element>
    <xsd:element name="IsNotebookLocked" ma:index="35" nillable="true" ma:displayName="Is Notebook Locked" ma:internalName="IsNotebookLocked">
      <xsd:simpleType>
        <xsd:restriction base="dms:Boolean"/>
      </xsd:simpleType>
    </xsd:element>
    <xsd:element name="MediaServiceAutoKeyPoints" ma:index="39" nillable="true" ma:displayName="MediaServiceAutoKeyPoints" ma:hidden="true" ma:internalName="MediaServiceAutoKeyPoints" ma:readOnly="true">
      <xsd:simpleType>
        <xsd:restriction base="dms:Note"/>
      </xsd:simpleType>
    </xsd:element>
    <xsd:element name="MediaServiceKeyPoints" ma:index="4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e66ec0c-8673-4779-9ca5-444b1f4b59de" elementFormDefault="qualified">
    <xsd:import namespace="http://schemas.microsoft.com/office/2006/documentManagement/types"/>
    <xsd:import namespace="http://schemas.microsoft.com/office/infopath/2007/PartnerControls"/>
    <xsd:element name="SharedWithUsers" ma:index="3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7" nillable="true" ma:displayName="Shared With Details" ma:internalName="SharedWithDetails" ma:readOnly="true">
      <xsd:simpleType>
        <xsd:restriction base="dms:Note">
          <xsd:maxLength value="255"/>
        </xsd:restriction>
      </xsd:simpleType>
    </xsd:element>
    <xsd:element name="SharingHintHash" ma:index="3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76043D-5D9C-4E27-B001-2B68E622DAB9}">
  <ds:schemaRefs>
    <ds:schemaRef ds:uri="http://schemas.microsoft.com/sharepoint/v3/contenttype/forms"/>
  </ds:schemaRefs>
</ds:datastoreItem>
</file>

<file path=customXml/itemProps2.xml><?xml version="1.0" encoding="utf-8"?>
<ds:datastoreItem xmlns:ds="http://schemas.openxmlformats.org/officeDocument/2006/customXml" ds:itemID="{D8574EB5-3535-4CA3-8537-29B9B6060269}">
  <ds:schemaRefs>
    <ds:schemaRef ds:uri="http://schemas.microsoft.com/office/2006/documentManagement/types"/>
    <ds:schemaRef ds:uri="http://schemas.microsoft.com/office/infopath/2007/PartnerControls"/>
    <ds:schemaRef ds:uri="http://purl.org/dc/terms/"/>
    <ds:schemaRef ds:uri="http://purl.org/dc/dcmitype/"/>
    <ds:schemaRef ds:uri="9316040c-de28-4d09-80ad-718841d31c0c"/>
    <ds:schemaRef ds:uri="http://purl.org/dc/elements/1.1/"/>
    <ds:schemaRef ds:uri="http://schemas.openxmlformats.org/package/2006/metadata/core-properties"/>
    <ds:schemaRef ds:uri="http://schemas.microsoft.com/sharepoint/v3"/>
    <ds:schemaRef ds:uri="8e66ec0c-8673-4779-9ca5-444b1f4b59de"/>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2C47AAB0-A839-479A-82B8-E015193187CB}">
  <ds:schemaRefs>
    <ds:schemaRef ds:uri="8e66ec0c-8673-4779-9ca5-444b1f4b59de"/>
    <ds:schemaRef ds:uri="9316040c-de28-4d09-80ad-718841d31c0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3856</TotalTime>
  <Words>966</Words>
  <Application>Microsoft Office PowerPoint</Application>
  <PresentationFormat>Custom</PresentationFormat>
  <Paragraphs>121</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72</vt:lpstr>
      <vt:lpstr>Arial</vt:lpstr>
      <vt:lpstr>Calibri</vt:lpstr>
      <vt:lpstr>Calibri Light</vt:lpstr>
      <vt:lpstr>Monotype Sorts</vt:lpstr>
      <vt:lpstr>Wingdings</vt:lpstr>
      <vt:lpstr>Office Theme</vt:lpstr>
      <vt:lpstr> “Analyzing Moisture Contribution in Elevated Nighttime Temperatures at Major Northeast Cities” Aaron Edwards, MS Geoscience Student                                                                                        Dr. Joby Hilliker, Associate Professor Dept of Earth and Space Sciences                                                                                                        Dept of Earth and Space Sciences West Chester University, West Chester, PA                                                                             West Chester University, West Chester, PA</vt:lpstr>
    </vt:vector>
  </TitlesOfParts>
  <Company>West Chester University of PA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Assessment of a Weather Forecasting Contest in Multi-Level Meteorology Classes Joby Hilliker   Assistant Professor, Department of Geology and Astronomy, West Chester University</dc:title>
  <dc:creator>WCU</dc:creator>
  <cp:lastModifiedBy>Hilliker, Joby</cp:lastModifiedBy>
  <cp:revision>6</cp:revision>
  <dcterms:created xsi:type="dcterms:W3CDTF">2006-02-16T20:25:48Z</dcterms:created>
  <dcterms:modified xsi:type="dcterms:W3CDTF">2024-03-11T14:10:46Z</dcterms:modified>
</cp:coreProperties>
</file>