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
  </p:notesMasterIdLst>
  <p:sldIdLst>
    <p:sldId id="257" r:id="rId5"/>
  </p:sldIdLst>
  <p:sldSz cx="49377600" cy="32918400"/>
  <p:notesSz cx="32099250" cy="47694850"/>
  <p:custDataLst>
    <p:tags r:id="rId7"/>
  </p:custDataLst>
  <p:defaultTextStyle>
    <a:defPPr>
      <a:defRPr lang="en-US"/>
    </a:defPPr>
    <a:lvl1pPr algn="l" rtl="0" fontAlgn="base">
      <a:spcBef>
        <a:spcPct val="0"/>
      </a:spcBef>
      <a:spcAft>
        <a:spcPct val="0"/>
      </a:spcAft>
      <a:defRPr sz="86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86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86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86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8600" kern="1200">
        <a:solidFill>
          <a:schemeClr val="tx1"/>
        </a:solidFill>
        <a:latin typeface="Arial" charset="0"/>
        <a:ea typeface="ＭＳ Ｐゴシック" pitchFamily="34" charset="-128"/>
        <a:cs typeface="+mn-cs"/>
      </a:defRPr>
    </a:lvl5pPr>
    <a:lvl6pPr marL="2286000" algn="l" defTabSz="914400" rtl="0" eaLnBrk="1" latinLnBrk="0" hangingPunct="1">
      <a:defRPr sz="8600" kern="1200">
        <a:solidFill>
          <a:schemeClr val="tx1"/>
        </a:solidFill>
        <a:latin typeface="Arial" charset="0"/>
        <a:ea typeface="ＭＳ Ｐゴシック" pitchFamily="34" charset="-128"/>
        <a:cs typeface="+mn-cs"/>
      </a:defRPr>
    </a:lvl6pPr>
    <a:lvl7pPr marL="2743200" algn="l" defTabSz="914400" rtl="0" eaLnBrk="1" latinLnBrk="0" hangingPunct="1">
      <a:defRPr sz="8600" kern="1200">
        <a:solidFill>
          <a:schemeClr val="tx1"/>
        </a:solidFill>
        <a:latin typeface="Arial" charset="0"/>
        <a:ea typeface="ＭＳ Ｐゴシック" pitchFamily="34" charset="-128"/>
        <a:cs typeface="+mn-cs"/>
      </a:defRPr>
    </a:lvl7pPr>
    <a:lvl8pPr marL="3200400" algn="l" defTabSz="914400" rtl="0" eaLnBrk="1" latinLnBrk="0" hangingPunct="1">
      <a:defRPr sz="8600" kern="1200">
        <a:solidFill>
          <a:schemeClr val="tx1"/>
        </a:solidFill>
        <a:latin typeface="Arial" charset="0"/>
        <a:ea typeface="ＭＳ Ｐゴシック" pitchFamily="34" charset="-128"/>
        <a:cs typeface="+mn-cs"/>
      </a:defRPr>
    </a:lvl8pPr>
    <a:lvl9pPr marL="3657600" algn="l" defTabSz="914400" rtl="0" eaLnBrk="1" latinLnBrk="0" hangingPunct="1">
      <a:defRPr sz="86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0368">
          <p15:clr>
            <a:srgbClr val="A4A3A4"/>
          </p15:clr>
        </p15:guide>
        <p15:guide id="2" pos="155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850"/>
    <a:srgbClr val="EFB921"/>
    <a:srgbClr val="956E0D"/>
    <a:srgbClr val="EDB937"/>
    <a:srgbClr val="E9AB3B"/>
    <a:srgbClr val="ED7D31"/>
    <a:srgbClr val="144193"/>
    <a:srgbClr val="0000FF"/>
    <a:srgbClr val="165E30"/>
    <a:srgbClr val="113C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A28DAA-BFA2-1FAD-4C72-1EC71CDFDF97}" v="3743" dt="2024-12-05T00:10:43.730"/>
    <p1510:client id="{558EACB5-F8A7-470B-B15F-CBCE6697ECD2}" v="3035" dt="2024-12-05T02:12:45.504"/>
    <p1510:client id="{814EE2B3-E499-D3B3-4DC1-209CE237B304}" v="3" dt="2024-12-04T13:47:32.966"/>
    <p1510:client id="{85092481-2F32-A0C5-AE41-40155A8AA31C}" v="105" dt="2024-12-05T02:17:16.174"/>
    <p1510:client id="{C1E64735-6304-4261-9756-99A4A6F54DA3}" v="14" dt="2024-12-04T14:13:54.103"/>
    <p1510:client id="{F4B94C72-2CDB-34AC-C9F3-B953A3E8FD17}" v="461" dt="2024-12-05T02:08:51.9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368"/>
        <p:guide pos="15552"/>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tags" Target="tags/tag1.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thi, Parvinder" userId="S::psethi@radford.edu::24532e0c-aa5f-4c05-b427-08ac5f000287" providerId="AD" clId="Web-{F4B94C72-2CDB-34AC-C9F3-B953A3E8FD17}"/>
    <pc:docChg chg="modSld">
      <pc:chgData name="Sethi, Parvinder" userId="S::psethi@radford.edu::24532e0c-aa5f-4c05-b427-08ac5f000287" providerId="AD" clId="Web-{F4B94C72-2CDB-34AC-C9F3-B953A3E8FD17}" dt="2024-12-05T02:08:51.944" v="227" actId="20577"/>
      <pc:docMkLst>
        <pc:docMk/>
      </pc:docMkLst>
      <pc:sldChg chg="modSp">
        <pc:chgData name="Sethi, Parvinder" userId="S::psethi@radford.edu::24532e0c-aa5f-4c05-b427-08ac5f000287" providerId="AD" clId="Web-{F4B94C72-2CDB-34AC-C9F3-B953A3E8FD17}" dt="2024-12-05T02:08:51.944" v="227" actId="20577"/>
        <pc:sldMkLst>
          <pc:docMk/>
          <pc:sldMk cId="0" sldId="257"/>
        </pc:sldMkLst>
        <pc:spChg chg="mod">
          <ac:chgData name="Sethi, Parvinder" userId="S::psethi@radford.edu::24532e0c-aa5f-4c05-b427-08ac5f000287" providerId="AD" clId="Web-{F4B94C72-2CDB-34AC-C9F3-B953A3E8FD17}" dt="2024-12-05T01:57:36.259" v="136" actId="20577"/>
          <ac:spMkLst>
            <pc:docMk/>
            <pc:sldMk cId="0" sldId="257"/>
            <ac:spMk id="41" creationId="{D624CF44-8DF6-1707-0647-EEEF7AF9F436}"/>
          </ac:spMkLst>
        </pc:spChg>
        <pc:spChg chg="mod">
          <ac:chgData name="Sethi, Parvinder" userId="S::psethi@radford.edu::24532e0c-aa5f-4c05-b427-08ac5f000287" providerId="AD" clId="Web-{F4B94C72-2CDB-34AC-C9F3-B953A3E8FD17}" dt="2024-12-05T01:48:25.923" v="9" actId="20577"/>
          <ac:spMkLst>
            <pc:docMk/>
            <pc:sldMk cId="0" sldId="257"/>
            <ac:spMk id="48" creationId="{00000000-0000-0000-0000-000000000000}"/>
          </ac:spMkLst>
        </pc:spChg>
        <pc:spChg chg="mod">
          <ac:chgData name="Sethi, Parvinder" userId="S::psethi@radford.edu::24532e0c-aa5f-4c05-b427-08ac5f000287" providerId="AD" clId="Web-{F4B94C72-2CDB-34AC-C9F3-B953A3E8FD17}" dt="2024-12-05T02:08:51.944" v="227" actId="20577"/>
          <ac:spMkLst>
            <pc:docMk/>
            <pc:sldMk cId="0" sldId="257"/>
            <ac:spMk id="59" creationId="{57918A57-0CDF-D93A-7CF7-0363A9E23A45}"/>
          </ac:spMkLst>
        </pc:spChg>
        <pc:spChg chg="mod">
          <ac:chgData name="Sethi, Parvinder" userId="S::psethi@radford.edu::24532e0c-aa5f-4c05-b427-08ac5f000287" providerId="AD" clId="Web-{F4B94C72-2CDB-34AC-C9F3-B953A3E8FD17}" dt="2024-12-05T02:02:15.849" v="150" actId="20577"/>
          <ac:spMkLst>
            <pc:docMk/>
            <pc:sldMk cId="0" sldId="257"/>
            <ac:spMk id="66" creationId="{00000000-0000-0000-0000-000000000000}"/>
          </ac:spMkLst>
        </pc:spChg>
        <pc:spChg chg="mod">
          <ac:chgData name="Sethi, Parvinder" userId="S::psethi@radford.edu::24532e0c-aa5f-4c05-b427-08ac5f000287" providerId="AD" clId="Web-{F4B94C72-2CDB-34AC-C9F3-B953A3E8FD17}" dt="2024-12-05T02:08:51.569" v="226" actId="20577"/>
          <ac:spMkLst>
            <pc:docMk/>
            <pc:sldMk cId="0" sldId="257"/>
            <ac:spMk id="67" creationId="{00000000-0000-0000-0000-000000000000}"/>
          </ac:spMkLst>
        </pc:spChg>
        <pc:spChg chg="mod">
          <ac:chgData name="Sethi, Parvinder" userId="S::psethi@radford.edu::24532e0c-aa5f-4c05-b427-08ac5f000287" providerId="AD" clId="Web-{F4B94C72-2CDB-34AC-C9F3-B953A3E8FD17}" dt="2024-12-05T01:49:31.098" v="18" actId="20577"/>
          <ac:spMkLst>
            <pc:docMk/>
            <pc:sldMk cId="0" sldId="257"/>
            <ac:spMk id="14339" creationId="{A3F7C8B6-753C-2541-1BB8-68BB2E0EABC1}"/>
          </ac:spMkLst>
        </pc:spChg>
        <pc:spChg chg="mod">
          <ac:chgData name="Sethi, Parvinder" userId="S::psethi@radford.edu::24532e0c-aa5f-4c05-b427-08ac5f000287" providerId="AD" clId="Web-{F4B94C72-2CDB-34AC-C9F3-B953A3E8FD17}" dt="2024-12-05T01:58:08.979" v="137" actId="20577"/>
          <ac:spMkLst>
            <pc:docMk/>
            <pc:sldMk cId="0" sldId="257"/>
            <ac:spMk id="14342" creationId="{2973945D-2022-0B03-38B8-699ED2C59D51}"/>
          </ac:spMkLst>
        </pc:spChg>
        <pc:spChg chg="mod">
          <ac:chgData name="Sethi, Parvinder" userId="S::psethi@radford.edu::24532e0c-aa5f-4c05-b427-08ac5f000287" providerId="AD" clId="Web-{F4B94C72-2CDB-34AC-C9F3-B953A3E8FD17}" dt="2024-12-05T02:08:03.114" v="214" actId="20577"/>
          <ac:spMkLst>
            <pc:docMk/>
            <pc:sldMk cId="0" sldId="257"/>
            <ac:spMk id="14346" creationId="{D6811AD9-C851-C0E0-89F4-9E4F6D1AC64C}"/>
          </ac:spMkLst>
        </pc:spChg>
      </pc:sldChg>
    </pc:docChg>
  </pc:docChgLst>
  <pc:docChgLst>
    <pc:chgData name="Lindauer, Bode" userId="S::bhlindauer@radford.edu::acf0f554-559a-43db-907c-ddf8af781718" providerId="AD" clId="Web-{814EE2B3-E499-D3B3-4DC1-209CE237B304}"/>
    <pc:docChg chg="modSld">
      <pc:chgData name="Lindauer, Bode" userId="S::bhlindauer@radford.edu::acf0f554-559a-43db-907c-ddf8af781718" providerId="AD" clId="Web-{814EE2B3-E499-D3B3-4DC1-209CE237B304}" dt="2024-12-04T13:47:32.966" v="2" actId="14100"/>
      <pc:docMkLst>
        <pc:docMk/>
      </pc:docMkLst>
      <pc:sldChg chg="delSp modSp">
        <pc:chgData name="Lindauer, Bode" userId="S::bhlindauer@radford.edu::acf0f554-559a-43db-907c-ddf8af781718" providerId="AD" clId="Web-{814EE2B3-E499-D3B3-4DC1-209CE237B304}" dt="2024-12-04T13:47:32.966" v="2" actId="14100"/>
        <pc:sldMkLst>
          <pc:docMk/>
          <pc:sldMk cId="0" sldId="257"/>
        </pc:sldMkLst>
        <pc:spChg chg="del">
          <ac:chgData name="Lindauer, Bode" userId="S::bhlindauer@radford.edu::acf0f554-559a-43db-907c-ddf8af781718" providerId="AD" clId="Web-{814EE2B3-E499-D3B3-4DC1-209CE237B304}" dt="2024-12-04T13:47:23.247" v="0"/>
          <ac:spMkLst>
            <pc:docMk/>
            <pc:sldMk cId="0" sldId="257"/>
            <ac:spMk id="14356" creationId="{2A1E32F5-D1FD-2A46-1382-FC1DBA529E56}"/>
          </ac:spMkLst>
        </pc:spChg>
        <pc:picChg chg="mod">
          <ac:chgData name="Lindauer, Bode" userId="S::bhlindauer@radford.edu::acf0f554-559a-43db-907c-ddf8af781718" providerId="AD" clId="Web-{814EE2B3-E499-D3B3-4DC1-209CE237B304}" dt="2024-12-04T13:47:32.966" v="2" actId="14100"/>
          <ac:picMkLst>
            <pc:docMk/>
            <pc:sldMk cId="0" sldId="257"/>
            <ac:picMk id="14" creationId="{A3029366-BD3B-1453-17EC-F65BB522F741}"/>
          </ac:picMkLst>
        </pc:picChg>
      </pc:sldChg>
    </pc:docChg>
  </pc:docChgLst>
  <pc:docChgLst>
    <pc:chgData name="Lindauer, Bode" userId="acf0f554-559a-43db-907c-ddf8af781718" providerId="ADAL" clId="{C1E64735-6304-4261-9756-99A4A6F54DA3}"/>
    <pc:docChg chg="undo custSel modSld">
      <pc:chgData name="Lindauer, Bode" userId="acf0f554-559a-43db-907c-ddf8af781718" providerId="ADAL" clId="{C1E64735-6304-4261-9756-99A4A6F54DA3}" dt="2024-12-04T14:15:10.661" v="883" actId="1076"/>
      <pc:docMkLst>
        <pc:docMk/>
      </pc:docMkLst>
      <pc:sldChg chg="addSp delSp modSp mod modNotesTx">
        <pc:chgData name="Lindauer, Bode" userId="acf0f554-559a-43db-907c-ddf8af781718" providerId="ADAL" clId="{C1E64735-6304-4261-9756-99A4A6F54DA3}" dt="2024-12-04T14:15:10.661" v="883" actId="1076"/>
        <pc:sldMkLst>
          <pc:docMk/>
          <pc:sldMk cId="0" sldId="257"/>
        </pc:sldMkLst>
        <pc:spChg chg="mod">
          <ac:chgData name="Lindauer, Bode" userId="acf0f554-559a-43db-907c-ddf8af781718" providerId="ADAL" clId="{C1E64735-6304-4261-9756-99A4A6F54DA3}" dt="2024-12-04T13:49:15.996" v="17" actId="20577"/>
          <ac:spMkLst>
            <pc:docMk/>
            <pc:sldMk cId="0" sldId="257"/>
            <ac:spMk id="26" creationId="{BA641CE4-A8F5-EF21-FDF6-8E1F0258B04B}"/>
          </ac:spMkLst>
        </pc:spChg>
        <pc:spChg chg="mod">
          <ac:chgData name="Lindauer, Bode" userId="acf0f554-559a-43db-907c-ddf8af781718" providerId="ADAL" clId="{C1E64735-6304-4261-9756-99A4A6F54DA3}" dt="2024-12-04T14:07:01.662" v="733" actId="20577"/>
          <ac:spMkLst>
            <pc:docMk/>
            <pc:sldMk cId="0" sldId="257"/>
            <ac:spMk id="41" creationId="{D624CF44-8DF6-1707-0647-EEEF7AF9F436}"/>
          </ac:spMkLst>
        </pc:spChg>
        <pc:spChg chg="mod">
          <ac:chgData name="Lindauer, Bode" userId="acf0f554-559a-43db-907c-ddf8af781718" providerId="ADAL" clId="{C1E64735-6304-4261-9756-99A4A6F54DA3}" dt="2024-12-04T14:08:18.806" v="766" actId="20577"/>
          <ac:spMkLst>
            <pc:docMk/>
            <pc:sldMk cId="0" sldId="257"/>
            <ac:spMk id="46" creationId="{DB19FD32-0B4D-AAA4-263E-A1D9DA07C9B9}"/>
          </ac:spMkLst>
        </pc:spChg>
        <pc:spChg chg="mod">
          <ac:chgData name="Lindauer, Bode" userId="acf0f554-559a-43db-907c-ddf8af781718" providerId="ADAL" clId="{C1E64735-6304-4261-9756-99A4A6F54DA3}" dt="2024-12-04T14:07:39.507" v="753" actId="20577"/>
          <ac:spMkLst>
            <pc:docMk/>
            <pc:sldMk cId="0" sldId="257"/>
            <ac:spMk id="53" creationId="{7E3DC114-7D79-C378-BB65-61979F959E86}"/>
          </ac:spMkLst>
        </pc:spChg>
        <pc:spChg chg="mod">
          <ac:chgData name="Lindauer, Bode" userId="acf0f554-559a-43db-907c-ddf8af781718" providerId="ADAL" clId="{C1E64735-6304-4261-9756-99A4A6F54DA3}" dt="2024-12-04T13:57:31.829" v="465" actId="20577"/>
          <ac:spMkLst>
            <pc:docMk/>
            <pc:sldMk cId="0" sldId="257"/>
            <ac:spMk id="59" creationId="{57918A57-0CDF-D93A-7CF7-0363A9E23A45}"/>
          </ac:spMkLst>
        </pc:spChg>
        <pc:spChg chg="mod">
          <ac:chgData name="Lindauer, Bode" userId="acf0f554-559a-43db-907c-ddf8af781718" providerId="ADAL" clId="{C1E64735-6304-4261-9756-99A4A6F54DA3}" dt="2024-12-04T14:09:18.639" v="774" actId="1076"/>
          <ac:spMkLst>
            <pc:docMk/>
            <pc:sldMk cId="0" sldId="257"/>
            <ac:spMk id="60" creationId="{34C7770A-8E8D-816C-D5F0-FDF48C67EF75}"/>
          </ac:spMkLst>
        </pc:spChg>
        <pc:spChg chg="mod">
          <ac:chgData name="Lindauer, Bode" userId="acf0f554-559a-43db-907c-ddf8af781718" providerId="ADAL" clId="{C1E64735-6304-4261-9756-99A4A6F54DA3}" dt="2024-12-04T14:14:04.538" v="861" actId="20577"/>
          <ac:spMkLst>
            <pc:docMk/>
            <pc:sldMk cId="0" sldId="257"/>
            <ac:spMk id="66" creationId="{00000000-0000-0000-0000-000000000000}"/>
          </ac:spMkLst>
        </pc:spChg>
        <pc:spChg chg="mod">
          <ac:chgData name="Lindauer, Bode" userId="acf0f554-559a-43db-907c-ddf8af781718" providerId="ADAL" clId="{C1E64735-6304-4261-9756-99A4A6F54DA3}" dt="2024-12-04T14:05:48.069" v="716" actId="20577"/>
          <ac:spMkLst>
            <pc:docMk/>
            <pc:sldMk cId="0" sldId="257"/>
            <ac:spMk id="67" creationId="{00000000-0000-0000-0000-000000000000}"/>
          </ac:spMkLst>
        </pc:spChg>
        <pc:spChg chg="mod">
          <ac:chgData name="Lindauer, Bode" userId="acf0f554-559a-43db-907c-ddf8af781718" providerId="ADAL" clId="{C1E64735-6304-4261-9756-99A4A6F54DA3}" dt="2024-12-04T14:05:09.692" v="711" actId="20577"/>
          <ac:spMkLst>
            <pc:docMk/>
            <pc:sldMk cId="0" sldId="257"/>
            <ac:spMk id="68" creationId="{00000000-0000-0000-0000-000000000000}"/>
          </ac:spMkLst>
        </pc:spChg>
        <pc:spChg chg="mod">
          <ac:chgData name="Lindauer, Bode" userId="acf0f554-559a-43db-907c-ddf8af781718" providerId="ADAL" clId="{C1E64735-6304-4261-9756-99A4A6F54DA3}" dt="2024-12-04T14:06:16.929" v="717" actId="14100"/>
          <ac:spMkLst>
            <pc:docMk/>
            <pc:sldMk cId="0" sldId="257"/>
            <ac:spMk id="14338" creationId="{5DC98468-4A6C-ACC3-97D0-C3B7F2AAEEB3}"/>
          </ac:spMkLst>
        </pc:spChg>
        <pc:spChg chg="mod">
          <ac:chgData name="Lindauer, Bode" userId="acf0f554-559a-43db-907c-ddf8af781718" providerId="ADAL" clId="{C1E64735-6304-4261-9756-99A4A6F54DA3}" dt="2024-12-04T14:03:14.021" v="682" actId="20577"/>
          <ac:spMkLst>
            <pc:docMk/>
            <pc:sldMk cId="0" sldId="257"/>
            <ac:spMk id="14340" creationId="{CB0447EC-69F1-8B9E-D65C-9E6E6B97D8BF}"/>
          </ac:spMkLst>
        </pc:spChg>
        <pc:spChg chg="mod topLvl">
          <ac:chgData name="Lindauer, Bode" userId="acf0f554-559a-43db-907c-ddf8af781718" providerId="ADAL" clId="{C1E64735-6304-4261-9756-99A4A6F54DA3}" dt="2024-12-04T14:15:06.303" v="882" actId="20577"/>
          <ac:spMkLst>
            <pc:docMk/>
            <pc:sldMk cId="0" sldId="257"/>
            <ac:spMk id="14342" creationId="{2973945D-2022-0B03-38B8-699ED2C59D51}"/>
          </ac:spMkLst>
        </pc:spChg>
        <pc:spChg chg="mod">
          <ac:chgData name="Lindauer, Bode" userId="acf0f554-559a-43db-907c-ddf8af781718" providerId="ADAL" clId="{C1E64735-6304-4261-9756-99A4A6F54DA3}" dt="2024-12-04T13:58:32.735" v="499" actId="20577"/>
          <ac:spMkLst>
            <pc:docMk/>
            <pc:sldMk cId="0" sldId="257"/>
            <ac:spMk id="14347" creationId="{363009A9-2F75-7421-E201-A3733072DFBE}"/>
          </ac:spMkLst>
        </pc:spChg>
        <pc:spChg chg="mod">
          <ac:chgData name="Lindauer, Bode" userId="acf0f554-559a-43db-907c-ddf8af781718" providerId="ADAL" clId="{C1E64735-6304-4261-9756-99A4A6F54DA3}" dt="2024-12-04T14:15:10.661" v="883" actId="1076"/>
          <ac:spMkLst>
            <pc:docMk/>
            <pc:sldMk cId="0" sldId="257"/>
            <ac:spMk id="14351" creationId="{87FC7F90-9FB8-81F6-39C1-0BD786BD42D5}"/>
          </ac:spMkLst>
        </pc:spChg>
        <pc:spChg chg="add mod">
          <ac:chgData name="Lindauer, Bode" userId="acf0f554-559a-43db-907c-ddf8af781718" providerId="ADAL" clId="{C1E64735-6304-4261-9756-99A4A6F54DA3}" dt="2024-12-04T13:50:26.442" v="48" actId="113"/>
          <ac:spMkLst>
            <pc:docMk/>
            <pc:sldMk cId="0" sldId="257"/>
            <ac:spMk id="14353" creationId="{BF093E25-119B-8332-D991-E7630F6B045D}"/>
          </ac:spMkLst>
        </pc:spChg>
        <pc:grpChg chg="del mod topLvl">
          <ac:chgData name="Lindauer, Bode" userId="acf0f554-559a-43db-907c-ddf8af781718" providerId="ADAL" clId="{C1E64735-6304-4261-9756-99A4A6F54DA3}" dt="2024-12-04T13:48:12.040" v="2" actId="165"/>
          <ac:grpSpMkLst>
            <pc:docMk/>
            <pc:sldMk cId="0" sldId="257"/>
            <ac:grpSpMk id="49" creationId="{1AECE945-D46C-493B-9BFE-98D24D5BC0B3}"/>
          </ac:grpSpMkLst>
        </pc:grpChg>
        <pc:grpChg chg="del">
          <ac:chgData name="Lindauer, Bode" userId="acf0f554-559a-43db-907c-ddf8af781718" providerId="ADAL" clId="{C1E64735-6304-4261-9756-99A4A6F54DA3}" dt="2024-12-04T13:48:06.208" v="0" actId="165"/>
          <ac:grpSpMkLst>
            <pc:docMk/>
            <pc:sldMk cId="0" sldId="257"/>
            <ac:grpSpMk id="57" creationId="{C720BB29-2868-0DAA-ACD8-23139994A57A}"/>
          </ac:grpSpMkLst>
        </pc:grpChg>
        <pc:picChg chg="mod topLvl">
          <ac:chgData name="Lindauer, Bode" userId="acf0f554-559a-43db-907c-ddf8af781718" providerId="ADAL" clId="{C1E64735-6304-4261-9756-99A4A6F54DA3}" dt="2024-12-04T13:49:06.675" v="16" actId="1076"/>
          <ac:picMkLst>
            <pc:docMk/>
            <pc:sldMk cId="0" sldId="257"/>
            <ac:picMk id="14" creationId="{A3029366-BD3B-1453-17EC-F65BB522F741}"/>
          </ac:picMkLst>
        </pc:picChg>
        <pc:picChg chg="mod">
          <ac:chgData name="Lindauer, Bode" userId="acf0f554-559a-43db-907c-ddf8af781718" providerId="ADAL" clId="{C1E64735-6304-4261-9756-99A4A6F54DA3}" dt="2024-12-04T14:09:16.615" v="772" actId="1076"/>
          <ac:picMkLst>
            <pc:docMk/>
            <pc:sldMk cId="0" sldId="257"/>
            <ac:picMk id="19" creationId="{A0AC0D3D-FFB2-B350-C734-27DE1FB87177}"/>
          </ac:picMkLst>
        </pc:picChg>
        <pc:cxnChg chg="mod topLvl">
          <ac:chgData name="Lindauer, Bode" userId="acf0f554-559a-43db-907c-ddf8af781718" providerId="ADAL" clId="{C1E64735-6304-4261-9756-99A4A6F54DA3}" dt="2024-12-04T13:50:42.392" v="50" actId="1582"/>
          <ac:cxnSpMkLst>
            <pc:docMk/>
            <pc:sldMk cId="0" sldId="257"/>
            <ac:cxnSpMk id="43" creationId="{DF806349-922D-3A06-E1FF-86E923E77475}"/>
          </ac:cxnSpMkLst>
        </pc:cxnChg>
        <pc:cxnChg chg="mod topLvl">
          <ac:chgData name="Lindauer, Bode" userId="acf0f554-559a-43db-907c-ddf8af781718" providerId="ADAL" clId="{C1E64735-6304-4261-9756-99A4A6F54DA3}" dt="2024-12-04T13:50:47.931" v="51" actId="1582"/>
          <ac:cxnSpMkLst>
            <pc:docMk/>
            <pc:sldMk cId="0" sldId="257"/>
            <ac:cxnSpMk id="47" creationId="{FC2377BD-DB98-CC67-B029-645CD83F41FC}"/>
          </ac:cxnSpMkLst>
        </pc:cxnChg>
        <pc:cxnChg chg="mod">
          <ac:chgData name="Lindauer, Bode" userId="acf0f554-559a-43db-907c-ddf8af781718" providerId="ADAL" clId="{C1E64735-6304-4261-9756-99A4A6F54DA3}" dt="2024-12-04T14:09:18.296" v="773" actId="1076"/>
          <ac:cxnSpMkLst>
            <pc:docMk/>
            <pc:sldMk cId="0" sldId="257"/>
            <ac:cxnSpMk id="52" creationId="{E2D070E6-71F8-C74F-B903-C4266095B7C8}"/>
          </ac:cxnSpMkLst>
        </pc:cxnChg>
      </pc:sldChg>
    </pc:docChg>
  </pc:docChgLst>
  <pc:docChgLst>
    <pc:chgData name="Sethi, Parvinder" userId="S::psethi@radford.edu::24532e0c-aa5f-4c05-b427-08ac5f000287" providerId="AD" clId="Web-{85092481-2F32-A0C5-AE41-40155A8AA31C}"/>
    <pc:docChg chg="modSld">
      <pc:chgData name="Sethi, Parvinder" userId="S::psethi@radford.edu::24532e0c-aa5f-4c05-b427-08ac5f000287" providerId="AD" clId="Web-{85092481-2F32-A0C5-AE41-40155A8AA31C}" dt="2024-12-05T02:17:16.174" v="52" actId="1076"/>
      <pc:docMkLst>
        <pc:docMk/>
      </pc:docMkLst>
      <pc:sldChg chg="modSp">
        <pc:chgData name="Sethi, Parvinder" userId="S::psethi@radford.edu::24532e0c-aa5f-4c05-b427-08ac5f000287" providerId="AD" clId="Web-{85092481-2F32-A0C5-AE41-40155A8AA31C}" dt="2024-12-05T02:17:16.174" v="52" actId="1076"/>
        <pc:sldMkLst>
          <pc:docMk/>
          <pc:sldMk cId="0" sldId="257"/>
        </pc:sldMkLst>
        <pc:spChg chg="mod">
          <ac:chgData name="Sethi, Parvinder" userId="S::psethi@radford.edu::24532e0c-aa5f-4c05-b427-08ac5f000287" providerId="AD" clId="Web-{85092481-2F32-A0C5-AE41-40155A8AA31C}" dt="2024-12-05T02:16:46.438" v="48" actId="20577"/>
          <ac:spMkLst>
            <pc:docMk/>
            <pc:sldMk cId="0" sldId="257"/>
            <ac:spMk id="26" creationId="{BA641CE4-A8F5-EF21-FDF6-8E1F0258B04B}"/>
          </ac:spMkLst>
        </pc:spChg>
        <pc:spChg chg="mod">
          <ac:chgData name="Sethi, Parvinder" userId="S::psethi@radford.edu::24532e0c-aa5f-4c05-b427-08ac5f000287" providerId="AD" clId="Web-{85092481-2F32-A0C5-AE41-40155A8AA31C}" dt="2024-12-05T02:16:26.125" v="37" actId="20577"/>
          <ac:spMkLst>
            <pc:docMk/>
            <pc:sldMk cId="0" sldId="257"/>
            <ac:spMk id="5178" creationId="{00000000-0000-0000-0000-000000000000}"/>
          </ac:spMkLst>
        </pc:spChg>
        <pc:spChg chg="mod">
          <ac:chgData name="Sethi, Parvinder" userId="S::psethi@radford.edu::24532e0c-aa5f-4c05-b427-08ac5f000287" providerId="AD" clId="Web-{85092481-2F32-A0C5-AE41-40155A8AA31C}" dt="2024-12-05T02:16:57.798" v="49" actId="1076"/>
          <ac:spMkLst>
            <pc:docMk/>
            <pc:sldMk cId="0" sldId="257"/>
            <ac:spMk id="14338" creationId="{5DC98468-4A6C-ACC3-97D0-C3B7F2AAEEB3}"/>
          </ac:spMkLst>
        </pc:spChg>
        <pc:graphicFrameChg chg="mod">
          <ac:chgData name="Sethi, Parvinder" userId="S::psethi@radford.edu::24532e0c-aa5f-4c05-b427-08ac5f000287" providerId="AD" clId="Web-{85092481-2F32-A0C5-AE41-40155A8AA31C}" dt="2024-12-05T02:17:16.174" v="52" actId="1076"/>
          <ac:graphicFrameMkLst>
            <pc:docMk/>
            <pc:sldMk cId="0" sldId="257"/>
            <ac:graphicFrameMk id="58" creationId="{643059C3-6EE9-8821-C8DD-CCE3283F320D}"/>
          </ac:graphicFrameMkLst>
        </pc:graphicFrameChg>
      </pc:sldChg>
    </pc:docChg>
  </pc:docChgLst>
  <pc:docChgLst>
    <pc:chgData name="Lindauer, Bode" userId="S::bhlindauer@radford.edu::acf0f554-559a-43db-907c-ddf8af781718" providerId="AD" clId="Web-{B9AB24CE-25E8-C7E3-54AC-5D0AC807BE8E}"/>
    <pc:docChg chg="modSld">
      <pc:chgData name="Lindauer, Bode" userId="S::bhlindauer@radford.edu::acf0f554-559a-43db-907c-ddf8af781718" providerId="AD" clId="Web-{B9AB24CE-25E8-C7E3-54AC-5D0AC807BE8E}" dt="2024-10-09T19:08:18.462" v="20"/>
      <pc:docMkLst>
        <pc:docMk/>
      </pc:docMkLst>
      <pc:sldChg chg="addSp delSp modSp">
        <pc:chgData name="Lindauer, Bode" userId="S::bhlindauer@radford.edu::acf0f554-559a-43db-907c-ddf8af781718" providerId="AD" clId="Web-{B9AB24CE-25E8-C7E3-54AC-5D0AC807BE8E}" dt="2024-10-09T19:08:18.462" v="20"/>
        <pc:sldMkLst>
          <pc:docMk/>
          <pc:sldMk cId="0" sldId="257"/>
        </pc:sldMkLst>
        <pc:picChg chg="mod">
          <ac:chgData name="Lindauer, Bode" userId="S::bhlindauer@radford.edu::acf0f554-559a-43db-907c-ddf8af781718" providerId="AD" clId="Web-{B9AB24CE-25E8-C7E3-54AC-5D0AC807BE8E}" dt="2024-10-09T19:05:17.113" v="11" actId="1076"/>
          <ac:picMkLst>
            <pc:docMk/>
            <pc:sldMk cId="0" sldId="257"/>
            <ac:picMk id="17" creationId="{74A99160-E825-D39D-611D-722F8DA02759}"/>
          </ac:picMkLst>
        </pc:picChg>
      </pc:sldChg>
    </pc:docChg>
  </pc:docChgLst>
  <pc:docChgLst>
    <pc:chgData name="Harris, Katie" userId="S::kharris125@radford.edu::09cfddb1-8d70-4b75-a913-d4b22dd54b32" providerId="AD" clId="Web-{29468078-B5DA-55F2-DAF0-6346DFB988A1}"/>
    <pc:docChg chg="modSld">
      <pc:chgData name="Harris, Katie" userId="S::kharris125@radford.edu::09cfddb1-8d70-4b75-a913-d4b22dd54b32" providerId="AD" clId="Web-{29468078-B5DA-55F2-DAF0-6346DFB988A1}" dt="2024-12-03T16:13:11.942" v="30"/>
      <pc:docMkLst>
        <pc:docMk/>
      </pc:docMkLst>
      <pc:sldChg chg="addSp delSp modSp">
        <pc:chgData name="Harris, Katie" userId="S::kharris125@radford.edu::09cfddb1-8d70-4b75-a913-d4b22dd54b32" providerId="AD" clId="Web-{29468078-B5DA-55F2-DAF0-6346DFB988A1}" dt="2024-12-03T16:13:11.942" v="30"/>
        <pc:sldMkLst>
          <pc:docMk/>
          <pc:sldMk cId="0" sldId="257"/>
        </pc:sldMkLst>
        <pc:spChg chg="mod">
          <ac:chgData name="Harris, Katie" userId="S::kharris125@radford.edu::09cfddb1-8d70-4b75-a913-d4b22dd54b32" providerId="AD" clId="Web-{29468078-B5DA-55F2-DAF0-6346DFB988A1}" dt="2024-12-03T16:12:38.785" v="23" actId="1076"/>
          <ac:spMkLst>
            <pc:docMk/>
            <pc:sldMk cId="0" sldId="257"/>
            <ac:spMk id="3" creationId="{33BB5EA0-358E-1367-825F-0B33707AC192}"/>
          </ac:spMkLst>
        </pc:spChg>
        <pc:spChg chg="mod">
          <ac:chgData name="Harris, Katie" userId="S::kharris125@radford.edu::09cfddb1-8d70-4b75-a913-d4b22dd54b32" providerId="AD" clId="Web-{29468078-B5DA-55F2-DAF0-6346DFB988A1}" dt="2024-12-03T16:10:31.220" v="6" actId="20577"/>
          <ac:spMkLst>
            <pc:docMk/>
            <pc:sldMk cId="0" sldId="257"/>
            <ac:spMk id="41" creationId="{D624CF44-8DF6-1707-0647-EEEF7AF9F436}"/>
          </ac:spMkLst>
        </pc:spChg>
        <pc:spChg chg="mod">
          <ac:chgData name="Harris, Katie" userId="S::kharris125@radford.edu::09cfddb1-8d70-4b75-a913-d4b22dd54b32" providerId="AD" clId="Web-{29468078-B5DA-55F2-DAF0-6346DFB988A1}" dt="2024-12-03T16:09:14.202" v="2" actId="20577"/>
          <ac:spMkLst>
            <pc:docMk/>
            <pc:sldMk cId="0" sldId="257"/>
            <ac:spMk id="53" creationId="{7E3DC114-7D79-C378-BB65-61979F959E86}"/>
          </ac:spMkLst>
        </pc:spChg>
        <pc:spChg chg="mod">
          <ac:chgData name="Harris, Katie" userId="S::kharris125@radford.edu::09cfddb1-8d70-4b75-a913-d4b22dd54b32" providerId="AD" clId="Web-{29468078-B5DA-55F2-DAF0-6346DFB988A1}" dt="2024-12-03T16:11:56.019" v="16" actId="20577"/>
          <ac:spMkLst>
            <pc:docMk/>
            <pc:sldMk cId="0" sldId="257"/>
            <ac:spMk id="14336" creationId="{2F359EAE-238A-68D2-A864-D1B6451C8EF2}"/>
          </ac:spMkLst>
        </pc:spChg>
        <pc:spChg chg="mod">
          <ac:chgData name="Harris, Katie" userId="S::kharris125@radford.edu::09cfddb1-8d70-4b75-a913-d4b22dd54b32" providerId="AD" clId="Web-{29468078-B5DA-55F2-DAF0-6346DFB988A1}" dt="2024-12-03T16:09:08.155" v="1" actId="20577"/>
          <ac:spMkLst>
            <pc:docMk/>
            <pc:sldMk cId="0" sldId="257"/>
            <ac:spMk id="14339" creationId="{A3F7C8B6-753C-2541-1BB8-68BB2E0EABC1}"/>
          </ac:spMkLst>
        </pc:spChg>
        <pc:spChg chg="del">
          <ac:chgData name="Harris, Katie" userId="S::kharris125@radford.edu::09cfddb1-8d70-4b75-a913-d4b22dd54b32" providerId="AD" clId="Web-{29468078-B5DA-55F2-DAF0-6346DFB988A1}" dt="2024-12-03T16:10:40.142" v="9"/>
          <ac:spMkLst>
            <pc:docMk/>
            <pc:sldMk cId="0" sldId="257"/>
            <ac:spMk id="14350" creationId="{90A355D3-420D-8C45-5A71-6C02D117A30A}"/>
          </ac:spMkLst>
        </pc:spChg>
        <pc:spChg chg="mod">
          <ac:chgData name="Harris, Katie" userId="S::kharris125@radford.edu::09cfddb1-8d70-4b75-a913-d4b22dd54b32" providerId="AD" clId="Web-{29468078-B5DA-55F2-DAF0-6346DFB988A1}" dt="2024-12-03T16:11:58.535" v="18" actId="20577"/>
          <ac:spMkLst>
            <pc:docMk/>
            <pc:sldMk cId="0" sldId="257"/>
            <ac:spMk id="14351" creationId="{87FC7F90-9FB8-81F6-39C1-0BD786BD42D5}"/>
          </ac:spMkLst>
        </pc:spChg>
        <pc:spChg chg="mod">
          <ac:chgData name="Harris, Katie" userId="S::kharris125@radford.edu::09cfddb1-8d70-4b75-a913-d4b22dd54b32" providerId="AD" clId="Web-{29468078-B5DA-55F2-DAF0-6346DFB988A1}" dt="2024-12-03T16:12:36.457" v="22" actId="1076"/>
          <ac:spMkLst>
            <pc:docMk/>
            <pc:sldMk cId="0" sldId="257"/>
            <ac:spMk id="14358" creationId="{46C97CC8-424A-8BD7-1A53-5412DC518E73}"/>
          </ac:spMkLst>
        </pc:spChg>
        <pc:spChg chg="mod">
          <ac:chgData name="Harris, Katie" userId="S::kharris125@radford.edu::09cfddb1-8d70-4b75-a913-d4b22dd54b32" providerId="AD" clId="Web-{29468078-B5DA-55F2-DAF0-6346DFB988A1}" dt="2024-12-03T16:12:42.707" v="25" actId="1076"/>
          <ac:spMkLst>
            <pc:docMk/>
            <pc:sldMk cId="0" sldId="257"/>
            <ac:spMk id="14359" creationId="{88250891-7C49-76F5-C502-1D3FB6822A04}"/>
          </ac:spMkLst>
        </pc:spChg>
        <pc:grpChg chg="add mod">
          <ac:chgData name="Harris, Katie" userId="S::kharris125@radford.edu::09cfddb1-8d70-4b75-a913-d4b22dd54b32" providerId="AD" clId="Web-{29468078-B5DA-55F2-DAF0-6346DFB988A1}" dt="2024-12-03T16:12:45.692" v="26" actId="1076"/>
          <ac:grpSpMkLst>
            <pc:docMk/>
            <pc:sldMk cId="0" sldId="257"/>
            <ac:grpSpMk id="7" creationId="{EFC9E3C4-A1A3-9F79-C746-25EE5086AF1E}"/>
          </ac:grpSpMkLst>
        </pc:grpChg>
        <pc:grpChg chg="add mod">
          <ac:chgData name="Harris, Katie" userId="S::kharris125@radford.edu::09cfddb1-8d70-4b75-a913-d4b22dd54b32" providerId="AD" clId="Web-{29468078-B5DA-55F2-DAF0-6346DFB988A1}" dt="2024-12-03T16:13:00.958" v="29" actId="1076"/>
          <ac:grpSpMkLst>
            <pc:docMk/>
            <pc:sldMk cId="0" sldId="257"/>
            <ac:grpSpMk id="20" creationId="{9DB7C165-12CF-6EDF-A9BC-99E700E59B6A}"/>
          </ac:grpSpMkLst>
        </pc:grpChg>
        <pc:grpChg chg="add">
          <ac:chgData name="Harris, Katie" userId="S::kharris125@radford.edu::09cfddb1-8d70-4b75-a913-d4b22dd54b32" providerId="AD" clId="Web-{29468078-B5DA-55F2-DAF0-6346DFB988A1}" dt="2024-12-03T16:13:11.942" v="30"/>
          <ac:grpSpMkLst>
            <pc:docMk/>
            <pc:sldMk cId="0" sldId="257"/>
            <ac:grpSpMk id="49" creationId="{1AECE945-D46C-493B-9BFE-98D24D5BC0B3}"/>
          </ac:grpSpMkLst>
        </pc:grpChg>
        <pc:picChg chg="del">
          <ac:chgData name="Harris, Katie" userId="S::kharris125@radford.edu::09cfddb1-8d70-4b75-a913-d4b22dd54b32" providerId="AD" clId="Web-{29468078-B5DA-55F2-DAF0-6346DFB988A1}" dt="2024-12-03T16:10:38.173" v="7"/>
          <ac:picMkLst>
            <pc:docMk/>
            <pc:sldMk cId="0" sldId="257"/>
            <ac:picMk id="16" creationId="{D824D795-F5F6-EB9D-46E9-2FEB75238713}"/>
          </ac:picMkLst>
        </pc:picChg>
        <pc:picChg chg="mod">
          <ac:chgData name="Harris, Katie" userId="S::kharris125@radford.edu::09cfddb1-8d70-4b75-a913-d4b22dd54b32" providerId="AD" clId="Web-{29468078-B5DA-55F2-DAF0-6346DFB988A1}" dt="2024-12-03T16:12:25.598" v="20" actId="1076"/>
          <ac:picMkLst>
            <pc:docMk/>
            <pc:sldMk cId="0" sldId="257"/>
            <ac:picMk id="17" creationId="{74A99160-E825-D39D-611D-722F8DA02759}"/>
          </ac:picMkLst>
        </pc:picChg>
        <pc:cxnChg chg="del">
          <ac:chgData name="Harris, Katie" userId="S::kharris125@radford.edu::09cfddb1-8d70-4b75-a913-d4b22dd54b32" providerId="AD" clId="Web-{29468078-B5DA-55F2-DAF0-6346DFB988A1}" dt="2024-12-03T16:10:40.892" v="10"/>
          <ac:cxnSpMkLst>
            <pc:docMk/>
            <pc:sldMk cId="0" sldId="257"/>
            <ac:cxnSpMk id="14353" creationId="{B7268AD4-47B1-7A7A-F543-A658A9EAF2AA}"/>
          </ac:cxnSpMkLst>
        </pc:cxnChg>
        <pc:cxnChg chg="del">
          <ac:chgData name="Harris, Katie" userId="S::kharris125@radford.edu::09cfddb1-8d70-4b75-a913-d4b22dd54b32" providerId="AD" clId="Web-{29468078-B5DA-55F2-DAF0-6346DFB988A1}" dt="2024-12-03T16:10:39.298" v="8"/>
          <ac:cxnSpMkLst>
            <pc:docMk/>
            <pc:sldMk cId="0" sldId="257"/>
            <ac:cxnSpMk id="14357" creationId="{DA1385E5-B3AF-1034-3ED1-4CF75B9BEEBD}"/>
          </ac:cxnSpMkLst>
        </pc:cxnChg>
      </pc:sldChg>
    </pc:docChg>
  </pc:docChgLst>
  <pc:docChgLst>
    <pc:chgData name="Lindauer, Bode" userId="S::bhlindauer@radford.edu::acf0f554-559a-43db-907c-ddf8af781718" providerId="AD" clId="Web-{FF9E54F5-A17A-824D-E6AF-6978B823B942}"/>
    <pc:docChg chg="modSld">
      <pc:chgData name="Lindauer, Bode" userId="S::bhlindauer@radford.edu::acf0f554-559a-43db-907c-ddf8af781718" providerId="AD" clId="Web-{FF9E54F5-A17A-824D-E6AF-6978B823B942}" dt="2024-10-05T01:32:39.416" v="303" actId="20577"/>
      <pc:docMkLst>
        <pc:docMk/>
      </pc:docMkLst>
    </pc:docChg>
  </pc:docChgLst>
  <pc:docChgLst>
    <pc:chgData name="Sethi, Parvinder" userId="S::psethi@radford.edu::24532e0c-aa5f-4c05-b427-08ac5f000287" providerId="AD" clId="Web-{05A28DAA-BFA2-1FAD-4C72-1EC71CDFDF97}"/>
    <pc:docChg chg="modSld">
      <pc:chgData name="Sethi, Parvinder" userId="S::psethi@radford.edu::24532e0c-aa5f-4c05-b427-08ac5f000287" providerId="AD" clId="Web-{05A28DAA-BFA2-1FAD-4C72-1EC71CDFDF97}" dt="2024-12-05T00:10:43.730" v="2209" actId="20577"/>
      <pc:docMkLst>
        <pc:docMk/>
      </pc:docMkLst>
      <pc:sldChg chg="modSp">
        <pc:chgData name="Sethi, Parvinder" userId="S::psethi@radford.edu::24532e0c-aa5f-4c05-b427-08ac5f000287" providerId="AD" clId="Web-{05A28DAA-BFA2-1FAD-4C72-1EC71CDFDF97}" dt="2024-12-05T00:10:43.730" v="2209" actId="20577"/>
        <pc:sldMkLst>
          <pc:docMk/>
          <pc:sldMk cId="0" sldId="257"/>
        </pc:sldMkLst>
        <pc:spChg chg="mod">
          <ac:chgData name="Sethi, Parvinder" userId="S::psethi@radford.edu::24532e0c-aa5f-4c05-b427-08ac5f000287" providerId="AD" clId="Web-{05A28DAA-BFA2-1FAD-4C72-1EC71CDFDF97}" dt="2024-12-04T23:38:15.228" v="1368" actId="1076"/>
          <ac:spMkLst>
            <pc:docMk/>
            <pc:sldMk cId="0" sldId="257"/>
            <ac:spMk id="46" creationId="{DB19FD32-0B4D-AAA4-263E-A1D9DA07C9B9}"/>
          </ac:spMkLst>
        </pc:spChg>
        <pc:spChg chg="mod">
          <ac:chgData name="Sethi, Parvinder" userId="S::psethi@radford.edu::24532e0c-aa5f-4c05-b427-08ac5f000287" providerId="AD" clId="Web-{05A28DAA-BFA2-1FAD-4C72-1EC71CDFDF97}" dt="2024-12-05T00:10:43.730" v="2209" actId="20577"/>
          <ac:spMkLst>
            <pc:docMk/>
            <pc:sldMk cId="0" sldId="257"/>
            <ac:spMk id="48" creationId="{00000000-0000-0000-0000-000000000000}"/>
          </ac:spMkLst>
        </pc:spChg>
        <pc:spChg chg="mod">
          <ac:chgData name="Sethi, Parvinder" userId="S::psethi@radford.edu::24532e0c-aa5f-4c05-b427-08ac5f000287" providerId="AD" clId="Web-{05A28DAA-BFA2-1FAD-4C72-1EC71CDFDF97}" dt="2024-12-04T23:33:33.111" v="1349" actId="1076"/>
          <ac:spMkLst>
            <pc:docMk/>
            <pc:sldMk cId="0" sldId="257"/>
            <ac:spMk id="59" creationId="{57918A57-0CDF-D93A-7CF7-0363A9E23A45}"/>
          </ac:spMkLst>
        </pc:spChg>
        <pc:spChg chg="mod">
          <ac:chgData name="Sethi, Parvinder" userId="S::psethi@radford.edu::24532e0c-aa5f-4c05-b427-08ac5f000287" providerId="AD" clId="Web-{05A28DAA-BFA2-1FAD-4C72-1EC71CDFDF97}" dt="2024-12-04T23:48:32.826" v="1456" actId="1076"/>
          <ac:spMkLst>
            <pc:docMk/>
            <pc:sldMk cId="0" sldId="257"/>
            <ac:spMk id="66" creationId="{00000000-0000-0000-0000-000000000000}"/>
          </ac:spMkLst>
        </pc:spChg>
        <pc:spChg chg="mod">
          <ac:chgData name="Sethi, Parvinder" userId="S::psethi@radford.edu::24532e0c-aa5f-4c05-b427-08ac5f000287" providerId="AD" clId="Web-{05A28DAA-BFA2-1FAD-4C72-1EC71CDFDF97}" dt="2024-12-04T23:48:54.686" v="1465" actId="20577"/>
          <ac:spMkLst>
            <pc:docMk/>
            <pc:sldMk cId="0" sldId="257"/>
            <ac:spMk id="184" creationId="{00000000-0000-0000-0000-000000000000}"/>
          </ac:spMkLst>
        </pc:spChg>
        <pc:spChg chg="mod">
          <ac:chgData name="Sethi, Parvinder" userId="S::psethi@radford.edu::24532e0c-aa5f-4c05-b427-08ac5f000287" providerId="AD" clId="Web-{05A28DAA-BFA2-1FAD-4C72-1EC71CDFDF97}" dt="2024-12-04T23:38:05.540" v="1367" actId="1076"/>
          <ac:spMkLst>
            <pc:docMk/>
            <pc:sldMk cId="0" sldId="257"/>
            <ac:spMk id="14338" creationId="{5DC98468-4A6C-ACC3-97D0-C3B7F2AAEEB3}"/>
          </ac:spMkLst>
        </pc:spChg>
        <pc:spChg chg="mod">
          <ac:chgData name="Sethi, Parvinder" userId="S::psethi@radford.edu::24532e0c-aa5f-4c05-b427-08ac5f000287" providerId="AD" clId="Web-{05A28DAA-BFA2-1FAD-4C72-1EC71CDFDF97}" dt="2024-12-04T23:39:22.136" v="1375" actId="20577"/>
          <ac:spMkLst>
            <pc:docMk/>
            <pc:sldMk cId="0" sldId="257"/>
            <ac:spMk id="14340" creationId="{CB0447EC-69F1-8B9E-D65C-9E6E6B97D8BF}"/>
          </ac:spMkLst>
        </pc:spChg>
        <pc:spChg chg="mod">
          <ac:chgData name="Sethi, Parvinder" userId="S::psethi@radford.edu::24532e0c-aa5f-4c05-b427-08ac5f000287" providerId="AD" clId="Web-{05A28DAA-BFA2-1FAD-4C72-1EC71CDFDF97}" dt="2024-12-04T23:54:51.009" v="1486" actId="20577"/>
          <ac:spMkLst>
            <pc:docMk/>
            <pc:sldMk cId="0" sldId="257"/>
            <ac:spMk id="14346" creationId="{D6811AD9-C851-C0E0-89F4-9E4F6D1AC64C}"/>
          </ac:spMkLst>
        </pc:spChg>
        <pc:spChg chg="mod">
          <ac:chgData name="Sethi, Parvinder" userId="S::psethi@radford.edu::24532e0c-aa5f-4c05-b427-08ac5f000287" providerId="AD" clId="Web-{05A28DAA-BFA2-1FAD-4C72-1EC71CDFDF97}" dt="2024-12-04T23:35:17.254" v="1361" actId="20577"/>
          <ac:spMkLst>
            <pc:docMk/>
            <pc:sldMk cId="0" sldId="257"/>
            <ac:spMk id="14347" creationId="{363009A9-2F75-7421-E201-A3733072DFBE}"/>
          </ac:spMkLst>
        </pc:spChg>
        <pc:spChg chg="mod">
          <ac:chgData name="Sethi, Parvinder" userId="S::psethi@radford.edu::24532e0c-aa5f-4c05-b427-08ac5f000287" providerId="AD" clId="Web-{05A28DAA-BFA2-1FAD-4C72-1EC71CDFDF97}" dt="2024-12-04T23:38:42.776" v="1370" actId="1076"/>
          <ac:spMkLst>
            <pc:docMk/>
            <pc:sldMk cId="0" sldId="257"/>
            <ac:spMk id="14351" creationId="{87FC7F90-9FB8-81F6-39C1-0BD786BD42D5}"/>
          </ac:spMkLst>
        </pc:spChg>
        <pc:grpChg chg="mod">
          <ac:chgData name="Sethi, Parvinder" userId="S::psethi@radford.edu::24532e0c-aa5f-4c05-b427-08ac5f000287" providerId="AD" clId="Web-{05A28DAA-BFA2-1FAD-4C72-1EC71CDFDF97}" dt="2024-12-04T23:38:51.370" v="1371" actId="1076"/>
          <ac:grpSpMkLst>
            <pc:docMk/>
            <pc:sldMk cId="0" sldId="257"/>
            <ac:grpSpMk id="14365" creationId="{9F24B340-89F7-5FC5-9BAE-9D2685A0A192}"/>
          </ac:grpSpMkLst>
        </pc:grpChg>
        <pc:graphicFrameChg chg="mod">
          <ac:chgData name="Sethi, Parvinder" userId="S::psethi@radford.edu::24532e0c-aa5f-4c05-b427-08ac5f000287" providerId="AD" clId="Web-{05A28DAA-BFA2-1FAD-4C72-1EC71CDFDF97}" dt="2024-12-04T23:37:54.790" v="1366" actId="1076"/>
          <ac:graphicFrameMkLst>
            <pc:docMk/>
            <pc:sldMk cId="0" sldId="257"/>
            <ac:graphicFrameMk id="58" creationId="{643059C3-6EE9-8821-C8DD-CCE3283F320D}"/>
          </ac:graphicFrameMkLst>
        </pc:graphicFrameChg>
        <pc:picChg chg="mod">
          <ac:chgData name="Sethi, Parvinder" userId="S::psethi@radford.edu::24532e0c-aa5f-4c05-b427-08ac5f000287" providerId="AD" clId="Web-{05A28DAA-BFA2-1FAD-4C72-1EC71CDFDF97}" dt="2024-12-04T23:38:20.213" v="1369" actId="1076"/>
          <ac:picMkLst>
            <pc:docMk/>
            <pc:sldMk cId="0" sldId="257"/>
            <ac:picMk id="14343" creationId="{D87CCCFC-A4E8-7C02-EBE8-90BEC18FDA67}"/>
          </ac:picMkLst>
        </pc:picChg>
      </pc:sldChg>
    </pc:docChg>
  </pc:docChgLst>
  <pc:docChgLst>
    <pc:chgData name="Perry, Kristen" userId="S::kbperry@radford.edu::c19f1611-7ce6-4de0-8775-ce304c97123c" providerId="AD" clId="Web-{EED3F7B1-F830-2A9E-D410-11703B16FDA9}"/>
    <pc:docChg chg="modSld">
      <pc:chgData name="Perry, Kristen" userId="S::kbperry@radford.edu::c19f1611-7ce6-4de0-8775-ce304c97123c" providerId="AD" clId="Web-{EED3F7B1-F830-2A9E-D410-11703B16FDA9}" dt="2024-10-05T21:06:07.433" v="77" actId="1076"/>
      <pc:docMkLst>
        <pc:docMk/>
      </pc:docMkLst>
    </pc:docChg>
  </pc:docChgLst>
  <pc:docChgLst>
    <pc:chgData name="Perry, Kristen" userId="S::kbperry@radford.edu::c19f1611-7ce6-4de0-8775-ce304c97123c" providerId="AD" clId="Web-{0350AAF3-5E4A-B578-D329-757AC911085B}"/>
    <pc:docChg chg="modSld">
      <pc:chgData name="Perry, Kristen" userId="S::kbperry@radford.edu::c19f1611-7ce6-4de0-8775-ce304c97123c" providerId="AD" clId="Web-{0350AAF3-5E4A-B578-D329-757AC911085B}" dt="2024-10-09T21:51:04.962" v="123" actId="1076"/>
      <pc:docMkLst>
        <pc:docMk/>
      </pc:docMkLst>
      <pc:sldChg chg="addSp delSp modSp">
        <pc:chgData name="Perry, Kristen" userId="S::kbperry@radford.edu::c19f1611-7ce6-4de0-8775-ce304c97123c" providerId="AD" clId="Web-{0350AAF3-5E4A-B578-D329-757AC911085B}" dt="2024-10-09T21:51:04.962" v="123" actId="1076"/>
        <pc:sldMkLst>
          <pc:docMk/>
          <pc:sldMk cId="0" sldId="257"/>
        </pc:sldMkLst>
        <pc:spChg chg="mod">
          <ac:chgData name="Perry, Kristen" userId="S::kbperry@radford.edu::c19f1611-7ce6-4de0-8775-ce304c97123c" providerId="AD" clId="Web-{0350AAF3-5E4A-B578-D329-757AC911085B}" dt="2024-10-09T21:49:22.993" v="118"/>
          <ac:spMkLst>
            <pc:docMk/>
            <pc:sldMk cId="0" sldId="257"/>
            <ac:spMk id="2" creationId="{00000000-0000-0000-0000-000000000000}"/>
          </ac:spMkLst>
        </pc:spChg>
        <pc:spChg chg="mod">
          <ac:chgData name="Perry, Kristen" userId="S::kbperry@radford.edu::c19f1611-7ce6-4de0-8775-ce304c97123c" providerId="AD" clId="Web-{0350AAF3-5E4A-B578-D329-757AC911085B}" dt="2024-10-09T21:30:09.283" v="10" actId="20577"/>
          <ac:spMkLst>
            <pc:docMk/>
            <pc:sldMk cId="0" sldId="257"/>
            <ac:spMk id="41" creationId="{D624CF44-8DF6-1707-0647-EEEF7AF9F436}"/>
          </ac:spMkLst>
        </pc:spChg>
        <pc:spChg chg="mod">
          <ac:chgData name="Perry, Kristen" userId="S::kbperry@radford.edu::c19f1611-7ce6-4de0-8775-ce304c97123c" providerId="AD" clId="Web-{0350AAF3-5E4A-B578-D329-757AC911085B}" dt="2024-10-09T21:49:22.993" v="118"/>
          <ac:spMkLst>
            <pc:docMk/>
            <pc:sldMk cId="0" sldId="257"/>
            <ac:spMk id="150" creationId="{00000000-0000-0000-0000-000000000000}"/>
          </ac:spMkLst>
        </pc:spChg>
        <pc:spChg chg="mod">
          <ac:chgData name="Perry, Kristen" userId="S::kbperry@radford.edu::c19f1611-7ce6-4de0-8775-ce304c97123c" providerId="AD" clId="Web-{0350AAF3-5E4A-B578-D329-757AC911085B}" dt="2024-10-09T21:49:22.993" v="118"/>
          <ac:spMkLst>
            <pc:docMk/>
            <pc:sldMk cId="0" sldId="257"/>
            <ac:spMk id="2064" creationId="{00000000-0000-0000-0000-000000000000}"/>
          </ac:spMkLst>
        </pc:spChg>
        <pc:spChg chg="mod">
          <ac:chgData name="Perry, Kristen" userId="S::kbperry@radford.edu::c19f1611-7ce6-4de0-8775-ce304c97123c" providerId="AD" clId="Web-{0350AAF3-5E4A-B578-D329-757AC911085B}" dt="2024-10-09T21:49:22.993" v="118"/>
          <ac:spMkLst>
            <pc:docMk/>
            <pc:sldMk cId="0" sldId="257"/>
            <ac:spMk id="2116" creationId="{00000000-0000-0000-0000-000000000000}"/>
          </ac:spMkLst>
        </pc:spChg>
        <pc:spChg chg="mod">
          <ac:chgData name="Perry, Kristen" userId="S::kbperry@radford.edu::c19f1611-7ce6-4de0-8775-ce304c97123c" providerId="AD" clId="Web-{0350AAF3-5E4A-B578-D329-757AC911085B}" dt="2024-10-09T21:49:22.993" v="118"/>
          <ac:spMkLst>
            <pc:docMk/>
            <pc:sldMk cId="0" sldId="257"/>
            <ac:spMk id="14339" creationId="{A3F7C8B6-753C-2541-1BB8-68BB2E0EABC1}"/>
          </ac:spMkLst>
        </pc:spChg>
        <pc:spChg chg="mod">
          <ac:chgData name="Perry, Kristen" userId="S::kbperry@radford.edu::c19f1611-7ce6-4de0-8775-ce304c97123c" providerId="AD" clId="Web-{0350AAF3-5E4A-B578-D329-757AC911085B}" dt="2024-10-09T21:42:16.584" v="109" actId="20577"/>
          <ac:spMkLst>
            <pc:docMk/>
            <pc:sldMk cId="0" sldId="257"/>
            <ac:spMk id="14346" creationId="{D6811AD9-C851-C0E0-89F4-9E4F6D1AC64C}"/>
          </ac:spMkLst>
        </pc:spChg>
        <pc:picChg chg="mod">
          <ac:chgData name="Perry, Kristen" userId="S::kbperry@radford.edu::c19f1611-7ce6-4de0-8775-ce304c97123c" providerId="AD" clId="Web-{0350AAF3-5E4A-B578-D329-757AC911085B}" dt="2024-10-09T21:49:22.993" v="118"/>
          <ac:picMkLst>
            <pc:docMk/>
            <pc:sldMk cId="0" sldId="257"/>
            <ac:picMk id="4" creationId="{C5B6D76A-D177-94F0-863F-F9C204045D13}"/>
          </ac:picMkLst>
        </pc:picChg>
        <pc:picChg chg="mod">
          <ac:chgData name="Perry, Kristen" userId="S::kbperry@radford.edu::c19f1611-7ce6-4de0-8775-ce304c97123c" providerId="AD" clId="Web-{0350AAF3-5E4A-B578-D329-757AC911085B}" dt="2024-10-09T21:49:22.993" v="118"/>
          <ac:picMkLst>
            <pc:docMk/>
            <pc:sldMk cId="0" sldId="257"/>
            <ac:picMk id="8" creationId="{797A45DF-703E-1F01-CF8A-FDCD22653041}"/>
          </ac:picMkLst>
        </pc:picChg>
        <pc:picChg chg="mod">
          <ac:chgData name="Perry, Kristen" userId="S::kbperry@radford.edu::c19f1611-7ce6-4de0-8775-ce304c97123c" providerId="AD" clId="Web-{0350AAF3-5E4A-B578-D329-757AC911085B}" dt="2024-10-09T21:49:22.993" v="118"/>
          <ac:picMkLst>
            <pc:docMk/>
            <pc:sldMk cId="0" sldId="257"/>
            <ac:picMk id="12" creationId="{E02A5202-0768-2899-E96E-4E00B6A0BBF5}"/>
          </ac:picMkLst>
        </pc:picChg>
      </pc:sldChg>
    </pc:docChg>
  </pc:docChgLst>
  <pc:docChgLst>
    <pc:chgData name="Perry, Kristen" userId="S::kbperry@radford.edu::c19f1611-7ce6-4de0-8775-ce304c97123c" providerId="AD" clId="Web-{FACCB2B3-8683-A99D-8B31-AF5A404BF30D}"/>
    <pc:docChg chg="modSld">
      <pc:chgData name="Perry, Kristen" userId="S::kbperry@radford.edu::c19f1611-7ce6-4de0-8775-ce304c97123c" providerId="AD" clId="Web-{FACCB2B3-8683-A99D-8B31-AF5A404BF30D}" dt="2024-10-05T21:12:59.692" v="0" actId="14100"/>
      <pc:docMkLst>
        <pc:docMk/>
      </pc:docMkLst>
      <pc:sldChg chg="modSp">
        <pc:chgData name="Perry, Kristen" userId="S::kbperry@radford.edu::c19f1611-7ce6-4de0-8775-ce304c97123c" providerId="AD" clId="Web-{FACCB2B3-8683-A99D-8B31-AF5A404BF30D}" dt="2024-10-05T21:12:59.692" v="0" actId="14100"/>
        <pc:sldMkLst>
          <pc:docMk/>
          <pc:sldMk cId="0" sldId="257"/>
        </pc:sldMkLst>
        <pc:spChg chg="mod">
          <ac:chgData name="Perry, Kristen" userId="S::kbperry@radford.edu::c19f1611-7ce6-4de0-8775-ce304c97123c" providerId="AD" clId="Web-{FACCB2B3-8683-A99D-8B31-AF5A404BF30D}" dt="2024-10-05T21:12:59.692" v="0" actId="14100"/>
          <ac:spMkLst>
            <pc:docMk/>
            <pc:sldMk cId="0" sldId="257"/>
            <ac:spMk id="66" creationId="{00000000-0000-0000-0000-000000000000}"/>
          </ac:spMkLst>
        </pc:spChg>
      </pc:sldChg>
    </pc:docChg>
  </pc:docChgLst>
  <pc:docChgLst>
    <pc:chgData name="Harris, Katie" userId="09cfddb1-8d70-4b75-a913-d4b22dd54b32" providerId="ADAL" clId="{9B7E29EB-BEAF-46FD-95D4-B6481F8B7784}"/>
    <pc:docChg chg="undo custSel modSld">
      <pc:chgData name="Harris, Katie" userId="09cfddb1-8d70-4b75-a913-d4b22dd54b32" providerId="ADAL" clId="{9B7E29EB-BEAF-46FD-95D4-B6481F8B7784}" dt="2024-10-11T19:32:03.244" v="6902" actId="20577"/>
      <pc:docMkLst>
        <pc:docMk/>
      </pc:docMkLst>
      <pc:sldChg chg="addSp delSp modSp mod">
        <pc:chgData name="Harris, Katie" userId="09cfddb1-8d70-4b75-a913-d4b22dd54b32" providerId="ADAL" clId="{9B7E29EB-BEAF-46FD-95D4-B6481F8B7784}" dt="2024-10-11T19:32:03.244" v="6902" actId="20577"/>
        <pc:sldMkLst>
          <pc:docMk/>
          <pc:sldMk cId="0" sldId="257"/>
        </pc:sldMkLst>
        <pc:spChg chg="mod">
          <ac:chgData name="Harris, Katie" userId="09cfddb1-8d70-4b75-a913-d4b22dd54b32" providerId="ADAL" clId="{9B7E29EB-BEAF-46FD-95D4-B6481F8B7784}" dt="2024-10-09T19:20:54.792" v="4991" actId="1582"/>
          <ac:spMkLst>
            <pc:docMk/>
            <pc:sldMk cId="0" sldId="257"/>
            <ac:spMk id="3" creationId="{33BB5EA0-358E-1367-825F-0B33707AC192}"/>
          </ac:spMkLst>
        </pc:spChg>
        <pc:spChg chg="add mod">
          <ac:chgData name="Harris, Katie" userId="09cfddb1-8d70-4b75-a913-d4b22dd54b32" providerId="ADAL" clId="{9B7E29EB-BEAF-46FD-95D4-B6481F8B7784}" dt="2024-10-09T19:53:30.883" v="5552" actId="20577"/>
          <ac:spMkLst>
            <pc:docMk/>
            <pc:sldMk cId="0" sldId="257"/>
            <ac:spMk id="9" creationId="{FFBE412E-1E38-CD50-BE39-7F48C1CC6984}"/>
          </ac:spMkLst>
        </pc:spChg>
        <pc:spChg chg="add mod">
          <ac:chgData name="Harris, Katie" userId="09cfddb1-8d70-4b75-a913-d4b22dd54b32" providerId="ADAL" clId="{9B7E29EB-BEAF-46FD-95D4-B6481F8B7784}" dt="2024-10-09T19:24:56.164" v="4995" actId="1076"/>
          <ac:spMkLst>
            <pc:docMk/>
            <pc:sldMk cId="0" sldId="257"/>
            <ac:spMk id="15" creationId="{6D59E746-0EE9-230F-3742-20EF68753439}"/>
          </ac:spMkLst>
        </pc:spChg>
        <pc:spChg chg="add mod">
          <ac:chgData name="Harris, Katie" userId="09cfddb1-8d70-4b75-a913-d4b22dd54b32" providerId="ADAL" clId="{9B7E29EB-BEAF-46FD-95D4-B6481F8B7784}" dt="2024-10-09T13:29:34.070" v="4481" actId="1582"/>
          <ac:spMkLst>
            <pc:docMk/>
            <pc:sldMk cId="0" sldId="257"/>
            <ac:spMk id="21" creationId="{125DFA49-4CBB-2300-C08A-F6281045D137}"/>
          </ac:spMkLst>
        </pc:spChg>
        <pc:spChg chg="mod">
          <ac:chgData name="Harris, Katie" userId="09cfddb1-8d70-4b75-a913-d4b22dd54b32" providerId="ADAL" clId="{9B7E29EB-BEAF-46FD-95D4-B6481F8B7784}" dt="2024-10-09T19:29:40.050" v="5021" actId="114"/>
          <ac:spMkLst>
            <pc:docMk/>
            <pc:sldMk cId="0" sldId="257"/>
            <ac:spMk id="22" creationId="{BAD57133-72D1-F69E-D8EA-C002160D6EB0}"/>
          </ac:spMkLst>
        </pc:spChg>
        <pc:spChg chg="add mod">
          <ac:chgData name="Harris, Katie" userId="09cfddb1-8d70-4b75-a913-d4b22dd54b32" providerId="ADAL" clId="{9B7E29EB-BEAF-46FD-95D4-B6481F8B7784}" dt="2024-10-09T19:25:15.858" v="5000" actId="1076"/>
          <ac:spMkLst>
            <pc:docMk/>
            <pc:sldMk cId="0" sldId="257"/>
            <ac:spMk id="24" creationId="{0A4A7A3A-ED5B-264F-B00C-AAA1D6987442}"/>
          </ac:spMkLst>
        </pc:spChg>
        <pc:spChg chg="add mod">
          <ac:chgData name="Harris, Katie" userId="09cfddb1-8d70-4b75-a913-d4b22dd54b32" providerId="ADAL" clId="{9B7E29EB-BEAF-46FD-95D4-B6481F8B7784}" dt="2024-10-09T19:25:35.534" v="5003" actId="1076"/>
          <ac:spMkLst>
            <pc:docMk/>
            <pc:sldMk cId="0" sldId="257"/>
            <ac:spMk id="27" creationId="{8EF52071-9917-D81C-EABF-82D15C940618}"/>
          </ac:spMkLst>
        </pc:spChg>
        <pc:spChg chg="add mod ord">
          <ac:chgData name="Harris, Katie" userId="09cfddb1-8d70-4b75-a913-d4b22dd54b32" providerId="ADAL" clId="{9B7E29EB-BEAF-46FD-95D4-B6481F8B7784}" dt="2024-10-09T20:23:18.115" v="5739" actId="1076"/>
          <ac:spMkLst>
            <pc:docMk/>
            <pc:sldMk cId="0" sldId="257"/>
            <ac:spMk id="31" creationId="{16A6D28B-28C0-1ECE-EDC6-13811783918E}"/>
          </ac:spMkLst>
        </pc:spChg>
        <pc:spChg chg="add mod ord">
          <ac:chgData name="Harris, Katie" userId="09cfddb1-8d70-4b75-a913-d4b22dd54b32" providerId="ADAL" clId="{9B7E29EB-BEAF-46FD-95D4-B6481F8B7784}" dt="2024-10-09T19:27:32.647" v="5018" actId="1076"/>
          <ac:spMkLst>
            <pc:docMk/>
            <pc:sldMk cId="0" sldId="257"/>
            <ac:spMk id="32" creationId="{AFB0B0EA-6EC9-D93F-7EF6-3EEFC07AECF3}"/>
          </ac:spMkLst>
        </pc:spChg>
        <pc:spChg chg="add mod">
          <ac:chgData name="Harris, Katie" userId="09cfddb1-8d70-4b75-a913-d4b22dd54b32" providerId="ADAL" clId="{9B7E29EB-BEAF-46FD-95D4-B6481F8B7784}" dt="2024-10-09T19:25:13.594" v="4999" actId="1076"/>
          <ac:spMkLst>
            <pc:docMk/>
            <pc:sldMk cId="0" sldId="257"/>
            <ac:spMk id="33" creationId="{7FD2E73B-EC60-C485-8B8B-F9B31C739CA8}"/>
          </ac:spMkLst>
        </pc:spChg>
        <pc:spChg chg="add mod ord">
          <ac:chgData name="Harris, Katie" userId="09cfddb1-8d70-4b75-a913-d4b22dd54b32" providerId="ADAL" clId="{9B7E29EB-BEAF-46FD-95D4-B6481F8B7784}" dt="2024-10-09T21:36:46.191" v="6771" actId="14100"/>
          <ac:spMkLst>
            <pc:docMk/>
            <pc:sldMk cId="0" sldId="257"/>
            <ac:spMk id="34" creationId="{765E540B-5355-A911-10F7-67AF74FD24ED}"/>
          </ac:spMkLst>
        </pc:spChg>
        <pc:spChg chg="add mod ord">
          <ac:chgData name="Harris, Katie" userId="09cfddb1-8d70-4b75-a913-d4b22dd54b32" providerId="ADAL" clId="{9B7E29EB-BEAF-46FD-95D4-B6481F8B7784}" dt="2024-10-09T20:23:29.927" v="5742" actId="1076"/>
          <ac:spMkLst>
            <pc:docMk/>
            <pc:sldMk cId="0" sldId="257"/>
            <ac:spMk id="35" creationId="{7ABD0DCF-510C-AC43-9CF9-5D81E10653E5}"/>
          </ac:spMkLst>
        </pc:spChg>
        <pc:spChg chg="mod">
          <ac:chgData name="Harris, Katie" userId="09cfddb1-8d70-4b75-a913-d4b22dd54b32" providerId="ADAL" clId="{9B7E29EB-BEAF-46FD-95D4-B6481F8B7784}" dt="2024-10-09T13:17:52.827" v="3457" actId="14100"/>
          <ac:spMkLst>
            <pc:docMk/>
            <pc:sldMk cId="0" sldId="257"/>
            <ac:spMk id="37" creationId="{F80BA593-FF09-8EF1-3891-D0E8D8E6984B}"/>
          </ac:spMkLst>
        </pc:spChg>
        <pc:spChg chg="add mod">
          <ac:chgData name="Harris, Katie" userId="09cfddb1-8d70-4b75-a913-d4b22dd54b32" providerId="ADAL" clId="{9B7E29EB-BEAF-46FD-95D4-B6481F8B7784}" dt="2024-10-09T13:30:29.139" v="4496" actId="14100"/>
          <ac:spMkLst>
            <pc:docMk/>
            <pc:sldMk cId="0" sldId="257"/>
            <ac:spMk id="38" creationId="{B1B93F04-F27A-1CD8-2EF0-22FC4E8810DD}"/>
          </ac:spMkLst>
        </pc:spChg>
        <pc:spChg chg="add mod">
          <ac:chgData name="Harris, Katie" userId="09cfddb1-8d70-4b75-a913-d4b22dd54b32" providerId="ADAL" clId="{9B7E29EB-BEAF-46FD-95D4-B6481F8B7784}" dt="2024-10-09T19:24:50.021" v="4994" actId="1076"/>
          <ac:spMkLst>
            <pc:docMk/>
            <pc:sldMk cId="0" sldId="257"/>
            <ac:spMk id="39" creationId="{25C3FBC9-BFD6-F420-CF65-ECE9620C474F}"/>
          </ac:spMkLst>
        </pc:spChg>
        <pc:spChg chg="add del mod">
          <ac:chgData name="Harris, Katie" userId="09cfddb1-8d70-4b75-a913-d4b22dd54b32" providerId="ADAL" clId="{9B7E29EB-BEAF-46FD-95D4-B6481F8B7784}" dt="2024-10-11T19:32:03.244" v="6902" actId="20577"/>
          <ac:spMkLst>
            <pc:docMk/>
            <pc:sldMk cId="0" sldId="257"/>
            <ac:spMk id="41" creationId="{D624CF44-8DF6-1707-0647-EEEF7AF9F436}"/>
          </ac:spMkLst>
        </pc:spChg>
        <pc:spChg chg="add mod">
          <ac:chgData name="Harris, Katie" userId="09cfddb1-8d70-4b75-a913-d4b22dd54b32" providerId="ADAL" clId="{9B7E29EB-BEAF-46FD-95D4-B6481F8B7784}" dt="2024-10-09T13:30:26.641" v="4495" actId="14100"/>
          <ac:spMkLst>
            <pc:docMk/>
            <pc:sldMk cId="0" sldId="257"/>
            <ac:spMk id="44" creationId="{8C8ACE12-3076-07A2-AA06-D9162B7B579F}"/>
          </ac:spMkLst>
        </pc:spChg>
        <pc:spChg chg="mod">
          <ac:chgData name="Harris, Katie" userId="09cfddb1-8d70-4b75-a913-d4b22dd54b32" providerId="ADAL" clId="{9B7E29EB-BEAF-46FD-95D4-B6481F8B7784}" dt="2024-10-09T20:11:43.950" v="5686" actId="14100"/>
          <ac:spMkLst>
            <pc:docMk/>
            <pc:sldMk cId="0" sldId="257"/>
            <ac:spMk id="46" creationId="{DB19FD32-0B4D-AAA4-263E-A1D9DA07C9B9}"/>
          </ac:spMkLst>
        </pc:spChg>
        <pc:spChg chg="mod">
          <ac:chgData name="Harris, Katie" userId="09cfddb1-8d70-4b75-a913-d4b22dd54b32" providerId="ADAL" clId="{9B7E29EB-BEAF-46FD-95D4-B6481F8B7784}" dt="2024-10-09T19:29:48.489" v="5022" actId="114"/>
          <ac:spMkLst>
            <pc:docMk/>
            <pc:sldMk cId="0" sldId="257"/>
            <ac:spMk id="48" creationId="{00000000-0000-0000-0000-000000000000}"/>
          </ac:spMkLst>
        </pc:spChg>
        <pc:spChg chg="mod">
          <ac:chgData name="Harris, Katie" userId="09cfddb1-8d70-4b75-a913-d4b22dd54b32" providerId="ADAL" clId="{9B7E29EB-BEAF-46FD-95D4-B6481F8B7784}" dt="2024-10-09T20:23:44.269" v="5745" actId="1076"/>
          <ac:spMkLst>
            <pc:docMk/>
            <pc:sldMk cId="0" sldId="257"/>
            <ac:spMk id="53" creationId="{7E3DC114-7D79-C378-BB65-61979F959E86}"/>
          </ac:spMkLst>
        </pc:spChg>
        <pc:spChg chg="add mod">
          <ac:chgData name="Harris, Katie" userId="09cfddb1-8d70-4b75-a913-d4b22dd54b32" providerId="ADAL" clId="{9B7E29EB-BEAF-46FD-95D4-B6481F8B7784}" dt="2024-10-09T19:45:05.204" v="5473" actId="1582"/>
          <ac:spMkLst>
            <pc:docMk/>
            <pc:sldMk cId="0" sldId="257"/>
            <ac:spMk id="60" creationId="{34C7770A-8E8D-816C-D5F0-FDF48C67EF75}"/>
          </ac:spMkLst>
        </pc:spChg>
        <pc:spChg chg="mod">
          <ac:chgData name="Harris, Katie" userId="09cfddb1-8d70-4b75-a913-d4b22dd54b32" providerId="ADAL" clId="{9B7E29EB-BEAF-46FD-95D4-B6481F8B7784}" dt="2024-10-09T20:25:26.063" v="5855" actId="1076"/>
          <ac:spMkLst>
            <pc:docMk/>
            <pc:sldMk cId="0" sldId="257"/>
            <ac:spMk id="63" creationId="{2C6D9B9E-B129-D27A-1DF0-9740E0422978}"/>
          </ac:spMkLst>
        </pc:spChg>
        <pc:spChg chg="mod">
          <ac:chgData name="Harris, Katie" userId="09cfddb1-8d70-4b75-a913-d4b22dd54b32" providerId="ADAL" clId="{9B7E29EB-BEAF-46FD-95D4-B6481F8B7784}" dt="2024-10-09T19:51:51.590" v="5540" actId="20577"/>
          <ac:spMkLst>
            <pc:docMk/>
            <pc:sldMk cId="0" sldId="257"/>
            <ac:spMk id="66" creationId="{00000000-0000-0000-0000-000000000000}"/>
          </ac:spMkLst>
        </pc:spChg>
        <pc:spChg chg="mod">
          <ac:chgData name="Harris, Katie" userId="09cfddb1-8d70-4b75-a913-d4b22dd54b32" providerId="ADAL" clId="{9B7E29EB-BEAF-46FD-95D4-B6481F8B7784}" dt="2024-10-09T21:47:52.221" v="6877" actId="2711"/>
          <ac:spMkLst>
            <pc:docMk/>
            <pc:sldMk cId="0" sldId="257"/>
            <ac:spMk id="67" creationId="{00000000-0000-0000-0000-000000000000}"/>
          </ac:spMkLst>
        </pc:spChg>
        <pc:spChg chg="mod">
          <ac:chgData name="Harris, Katie" userId="09cfddb1-8d70-4b75-a913-d4b22dd54b32" providerId="ADAL" clId="{9B7E29EB-BEAF-46FD-95D4-B6481F8B7784}" dt="2024-10-09T21:48:28.797" v="6881" actId="1076"/>
          <ac:spMkLst>
            <pc:docMk/>
            <pc:sldMk cId="0" sldId="257"/>
            <ac:spMk id="68" creationId="{00000000-0000-0000-0000-000000000000}"/>
          </ac:spMkLst>
        </pc:spChg>
        <pc:spChg chg="mod">
          <ac:chgData name="Harris, Katie" userId="09cfddb1-8d70-4b75-a913-d4b22dd54b32" providerId="ADAL" clId="{9B7E29EB-BEAF-46FD-95D4-B6481F8B7784}" dt="2024-10-09T21:51:08.289" v="6888" actId="208"/>
          <ac:spMkLst>
            <pc:docMk/>
            <pc:sldMk cId="0" sldId="257"/>
            <ac:spMk id="150" creationId="{00000000-0000-0000-0000-000000000000}"/>
          </ac:spMkLst>
        </pc:spChg>
        <pc:spChg chg="mod">
          <ac:chgData name="Harris, Katie" userId="09cfddb1-8d70-4b75-a913-d4b22dd54b32" providerId="ADAL" clId="{9B7E29EB-BEAF-46FD-95D4-B6481F8B7784}" dt="2024-10-05T20:41:26.998" v="2692" actId="1076"/>
          <ac:spMkLst>
            <pc:docMk/>
            <pc:sldMk cId="0" sldId="257"/>
            <ac:spMk id="184" creationId="{00000000-0000-0000-0000-000000000000}"/>
          </ac:spMkLst>
        </pc:spChg>
        <pc:spChg chg="mod">
          <ac:chgData name="Harris, Katie" userId="09cfddb1-8d70-4b75-a913-d4b22dd54b32" providerId="ADAL" clId="{9B7E29EB-BEAF-46FD-95D4-B6481F8B7784}" dt="2024-10-05T00:26:36.474" v="917" actId="1076"/>
          <ac:spMkLst>
            <pc:docMk/>
            <pc:sldMk cId="0" sldId="257"/>
            <ac:spMk id="2116" creationId="{00000000-0000-0000-0000-000000000000}"/>
          </ac:spMkLst>
        </pc:spChg>
        <pc:spChg chg="mod">
          <ac:chgData name="Harris, Katie" userId="09cfddb1-8d70-4b75-a913-d4b22dd54b32" providerId="ADAL" clId="{9B7E29EB-BEAF-46FD-95D4-B6481F8B7784}" dt="2024-10-05T20:32:00.979" v="2671" actId="34135"/>
          <ac:spMkLst>
            <pc:docMk/>
            <pc:sldMk cId="0" sldId="257"/>
            <ac:spMk id="5175" creationId="{00000000-0000-0000-0000-000000000000}"/>
          </ac:spMkLst>
        </pc:spChg>
        <pc:spChg chg="mod">
          <ac:chgData name="Harris, Katie" userId="09cfddb1-8d70-4b75-a913-d4b22dd54b32" providerId="ADAL" clId="{9B7E29EB-BEAF-46FD-95D4-B6481F8B7784}" dt="2024-10-05T20:33:37.921" v="2678" actId="34135"/>
          <ac:spMkLst>
            <pc:docMk/>
            <pc:sldMk cId="0" sldId="257"/>
            <ac:spMk id="5176" creationId="{00000000-0000-0000-0000-000000000000}"/>
          </ac:spMkLst>
        </pc:spChg>
        <pc:spChg chg="mod topLvl">
          <ac:chgData name="Harris, Katie" userId="09cfddb1-8d70-4b75-a913-d4b22dd54b32" providerId="ADAL" clId="{9B7E29EB-BEAF-46FD-95D4-B6481F8B7784}" dt="2024-10-09T14:03:38.589" v="4750" actId="20577"/>
          <ac:spMkLst>
            <pc:docMk/>
            <pc:sldMk cId="0" sldId="257"/>
            <ac:spMk id="5178" creationId="{00000000-0000-0000-0000-000000000000}"/>
          </ac:spMkLst>
        </pc:spChg>
        <pc:spChg chg="mod">
          <ac:chgData name="Harris, Katie" userId="09cfddb1-8d70-4b75-a913-d4b22dd54b32" providerId="ADAL" clId="{9B7E29EB-BEAF-46FD-95D4-B6481F8B7784}" dt="2024-10-09T21:52:30.617" v="6893" actId="14100"/>
          <ac:spMkLst>
            <pc:docMk/>
            <pc:sldMk cId="0" sldId="257"/>
            <ac:spMk id="14336" creationId="{2F359EAE-238A-68D2-A864-D1B6451C8EF2}"/>
          </ac:spMkLst>
        </pc:spChg>
        <pc:spChg chg="mod ord">
          <ac:chgData name="Harris, Katie" userId="09cfddb1-8d70-4b75-a913-d4b22dd54b32" providerId="ADAL" clId="{9B7E29EB-BEAF-46FD-95D4-B6481F8B7784}" dt="2024-10-09T21:45:52.528" v="6873" actId="20577"/>
          <ac:spMkLst>
            <pc:docMk/>
            <pc:sldMk cId="0" sldId="257"/>
            <ac:spMk id="14339" creationId="{A3F7C8B6-753C-2541-1BB8-68BB2E0EABC1}"/>
          </ac:spMkLst>
        </pc:spChg>
        <pc:spChg chg="mod">
          <ac:chgData name="Harris, Katie" userId="09cfddb1-8d70-4b75-a913-d4b22dd54b32" providerId="ADAL" clId="{9B7E29EB-BEAF-46FD-95D4-B6481F8B7784}" dt="2024-10-09T20:12:18.637" v="5695" actId="1076"/>
          <ac:spMkLst>
            <pc:docMk/>
            <pc:sldMk cId="0" sldId="257"/>
            <ac:spMk id="14342" creationId="{2973945D-2022-0B03-38B8-699ED2C59D51}"/>
          </ac:spMkLst>
        </pc:spChg>
        <pc:spChg chg="mod">
          <ac:chgData name="Harris, Katie" userId="09cfddb1-8d70-4b75-a913-d4b22dd54b32" providerId="ADAL" clId="{9B7E29EB-BEAF-46FD-95D4-B6481F8B7784}" dt="2024-10-09T21:48:22.739" v="6880" actId="1076"/>
          <ac:spMkLst>
            <pc:docMk/>
            <pc:sldMk cId="0" sldId="257"/>
            <ac:spMk id="14346" creationId="{D6811AD9-C851-C0E0-89F4-9E4F6D1AC64C}"/>
          </ac:spMkLst>
        </pc:spChg>
        <pc:spChg chg="mod">
          <ac:chgData name="Harris, Katie" userId="09cfddb1-8d70-4b75-a913-d4b22dd54b32" providerId="ADAL" clId="{9B7E29EB-BEAF-46FD-95D4-B6481F8B7784}" dt="2024-10-09T19:44:42.296" v="5468" actId="1076"/>
          <ac:spMkLst>
            <pc:docMk/>
            <pc:sldMk cId="0" sldId="257"/>
            <ac:spMk id="14347" creationId="{363009A9-2F75-7421-E201-A3733072DFBE}"/>
          </ac:spMkLst>
        </pc:spChg>
        <pc:spChg chg="mod">
          <ac:chgData name="Harris, Katie" userId="09cfddb1-8d70-4b75-a913-d4b22dd54b32" providerId="ADAL" clId="{9B7E29EB-BEAF-46FD-95D4-B6481F8B7784}" dt="2024-10-09T13:15:39.075" v="3384" actId="1076"/>
          <ac:spMkLst>
            <pc:docMk/>
            <pc:sldMk cId="0" sldId="257"/>
            <ac:spMk id="14348" creationId="{00000000-0000-0000-0000-000000000000}"/>
          </ac:spMkLst>
        </pc:spChg>
        <pc:spChg chg="add mod">
          <ac:chgData name="Harris, Katie" userId="09cfddb1-8d70-4b75-a913-d4b22dd54b32" providerId="ADAL" clId="{9B7E29EB-BEAF-46FD-95D4-B6481F8B7784}" dt="2024-10-09T19:44:35.417" v="5467" actId="1076"/>
          <ac:spMkLst>
            <pc:docMk/>
            <pc:sldMk cId="0" sldId="257"/>
            <ac:spMk id="14350" creationId="{90A355D3-420D-8C45-5A71-6C02D117A30A}"/>
          </ac:spMkLst>
        </pc:spChg>
        <pc:spChg chg="mod">
          <ac:chgData name="Harris, Katie" userId="09cfddb1-8d70-4b75-a913-d4b22dd54b32" providerId="ADAL" clId="{9B7E29EB-BEAF-46FD-95D4-B6481F8B7784}" dt="2024-10-09T21:49:51.179" v="6885" actId="1076"/>
          <ac:spMkLst>
            <pc:docMk/>
            <pc:sldMk cId="0" sldId="257"/>
            <ac:spMk id="14351" creationId="{87FC7F90-9FB8-81F6-39C1-0BD786BD42D5}"/>
          </ac:spMkLst>
        </pc:spChg>
        <pc:spChg chg="mod">
          <ac:chgData name="Harris, Katie" userId="09cfddb1-8d70-4b75-a913-d4b22dd54b32" providerId="ADAL" clId="{9B7E29EB-BEAF-46FD-95D4-B6481F8B7784}" dt="2024-10-09T21:26:10.861" v="6343" actId="1076"/>
          <ac:spMkLst>
            <pc:docMk/>
            <pc:sldMk cId="0" sldId="257"/>
            <ac:spMk id="14356" creationId="{2A1E32F5-D1FD-2A46-1382-FC1DBA529E56}"/>
          </ac:spMkLst>
        </pc:spChg>
        <pc:spChg chg="add mod">
          <ac:chgData name="Harris, Katie" userId="09cfddb1-8d70-4b75-a913-d4b22dd54b32" providerId="ADAL" clId="{9B7E29EB-BEAF-46FD-95D4-B6481F8B7784}" dt="2024-10-09T19:52:45.685" v="5543" actId="1582"/>
          <ac:spMkLst>
            <pc:docMk/>
            <pc:sldMk cId="0" sldId="257"/>
            <ac:spMk id="14358" creationId="{46C97CC8-424A-8BD7-1A53-5412DC518E73}"/>
          </ac:spMkLst>
        </pc:spChg>
        <pc:spChg chg="add mod">
          <ac:chgData name="Harris, Katie" userId="09cfddb1-8d70-4b75-a913-d4b22dd54b32" providerId="ADAL" clId="{9B7E29EB-BEAF-46FD-95D4-B6481F8B7784}" dt="2024-10-09T19:43:56.544" v="5465" actId="1582"/>
          <ac:spMkLst>
            <pc:docMk/>
            <pc:sldMk cId="0" sldId="257"/>
            <ac:spMk id="14359" creationId="{88250891-7C49-76F5-C502-1D3FB6822A04}"/>
          </ac:spMkLst>
        </pc:spChg>
        <pc:picChg chg="add mod modCrop">
          <ac:chgData name="Harris, Katie" userId="09cfddb1-8d70-4b75-a913-d4b22dd54b32" providerId="ADAL" clId="{9B7E29EB-BEAF-46FD-95D4-B6481F8B7784}" dt="2024-10-11T19:31:44.002" v="6900" actId="1076"/>
          <ac:picMkLst>
            <pc:docMk/>
            <pc:sldMk cId="0" sldId="257"/>
            <ac:picMk id="4" creationId="{C5B6D76A-D177-94F0-863F-F9C204045D13}"/>
          </ac:picMkLst>
        </pc:picChg>
        <pc:picChg chg="add mod modCrop">
          <ac:chgData name="Harris, Katie" userId="09cfddb1-8d70-4b75-a913-d4b22dd54b32" providerId="ADAL" clId="{9B7E29EB-BEAF-46FD-95D4-B6481F8B7784}" dt="2024-10-11T19:31:33.915" v="6898" actId="1076"/>
          <ac:picMkLst>
            <pc:docMk/>
            <pc:sldMk cId="0" sldId="257"/>
            <ac:picMk id="8" creationId="{797A45DF-703E-1F01-CF8A-FDCD22653041}"/>
          </ac:picMkLst>
        </pc:picChg>
        <pc:picChg chg="mod">
          <ac:chgData name="Harris, Katie" userId="09cfddb1-8d70-4b75-a913-d4b22dd54b32" providerId="ADAL" clId="{9B7E29EB-BEAF-46FD-95D4-B6481F8B7784}" dt="2024-10-05T20:33:58.925" v="2681" actId="34135"/>
          <ac:picMkLst>
            <pc:docMk/>
            <pc:sldMk cId="0" sldId="257"/>
            <ac:picMk id="10" creationId="{928A301C-BD0E-6594-28DC-083365911D58}"/>
          </ac:picMkLst>
        </pc:picChg>
        <pc:picChg chg="add mod modCrop">
          <ac:chgData name="Harris, Katie" userId="09cfddb1-8d70-4b75-a913-d4b22dd54b32" providerId="ADAL" clId="{9B7E29EB-BEAF-46FD-95D4-B6481F8B7784}" dt="2024-10-09T19:24:46.437" v="4993" actId="1076"/>
          <ac:picMkLst>
            <pc:docMk/>
            <pc:sldMk cId="0" sldId="257"/>
            <ac:picMk id="11" creationId="{7ED3C0DC-D042-CB53-1AF0-B39DCDBD8FEB}"/>
          </ac:picMkLst>
        </pc:picChg>
        <pc:picChg chg="add mod modCrop">
          <ac:chgData name="Harris, Katie" userId="09cfddb1-8d70-4b75-a913-d4b22dd54b32" providerId="ADAL" clId="{9B7E29EB-BEAF-46FD-95D4-B6481F8B7784}" dt="2024-10-11T19:31:27.925" v="6896" actId="1076"/>
          <ac:picMkLst>
            <pc:docMk/>
            <pc:sldMk cId="0" sldId="257"/>
            <ac:picMk id="12" creationId="{E02A5202-0768-2899-E96E-4E00B6A0BBF5}"/>
          </ac:picMkLst>
        </pc:picChg>
        <pc:picChg chg="mod">
          <ac:chgData name="Harris, Katie" userId="09cfddb1-8d70-4b75-a913-d4b22dd54b32" providerId="ADAL" clId="{9B7E29EB-BEAF-46FD-95D4-B6481F8B7784}" dt="2024-10-08T19:02:48.554" v="3226" actId="1076"/>
          <ac:picMkLst>
            <pc:docMk/>
            <pc:sldMk cId="0" sldId="257"/>
            <ac:picMk id="13" creationId="{BCCDCB65-C7CC-4595-FA64-40A3F171D0AA}"/>
          </ac:picMkLst>
        </pc:picChg>
        <pc:picChg chg="add mod ord">
          <ac:chgData name="Harris, Katie" userId="09cfddb1-8d70-4b75-a913-d4b22dd54b32" providerId="ADAL" clId="{9B7E29EB-BEAF-46FD-95D4-B6481F8B7784}" dt="2024-10-09T21:51:22.849" v="6890" actId="2085"/>
          <ac:picMkLst>
            <pc:docMk/>
            <pc:sldMk cId="0" sldId="257"/>
            <ac:picMk id="14" creationId="{A3029366-BD3B-1453-17EC-F65BB522F741}"/>
          </ac:picMkLst>
        </pc:picChg>
        <pc:picChg chg="mod ord">
          <ac:chgData name="Harris, Katie" userId="09cfddb1-8d70-4b75-a913-d4b22dd54b32" providerId="ADAL" clId="{9B7E29EB-BEAF-46FD-95D4-B6481F8B7784}" dt="2024-10-05T20:29:18.592" v="2630" actId="1076"/>
          <ac:picMkLst>
            <pc:docMk/>
            <pc:sldMk cId="0" sldId="257"/>
            <ac:picMk id="16" creationId="{D824D795-F5F6-EB9D-46E9-2FEB75238713}"/>
          </ac:picMkLst>
        </pc:picChg>
        <pc:picChg chg="mod ord">
          <ac:chgData name="Harris, Katie" userId="09cfddb1-8d70-4b75-a913-d4b22dd54b32" providerId="ADAL" clId="{9B7E29EB-BEAF-46FD-95D4-B6481F8B7784}" dt="2024-10-09T19:15:30.016" v="4940" actId="1076"/>
          <ac:picMkLst>
            <pc:docMk/>
            <pc:sldMk cId="0" sldId="257"/>
            <ac:picMk id="17" creationId="{74A99160-E825-D39D-611D-722F8DA02759}"/>
          </ac:picMkLst>
        </pc:picChg>
        <pc:picChg chg="add mod ord modCrop">
          <ac:chgData name="Harris, Katie" userId="09cfddb1-8d70-4b75-a913-d4b22dd54b32" providerId="ADAL" clId="{9B7E29EB-BEAF-46FD-95D4-B6481F8B7784}" dt="2024-10-09T19:25:10.556" v="4998" actId="1076"/>
          <ac:picMkLst>
            <pc:docMk/>
            <pc:sldMk cId="0" sldId="257"/>
            <ac:picMk id="18" creationId="{051ED466-9249-6DDD-9946-57BCB5F66173}"/>
          </ac:picMkLst>
        </pc:picChg>
        <pc:picChg chg="mod">
          <ac:chgData name="Harris, Katie" userId="09cfddb1-8d70-4b75-a913-d4b22dd54b32" providerId="ADAL" clId="{9B7E29EB-BEAF-46FD-95D4-B6481F8B7784}" dt="2024-10-09T19:44:44.552" v="5469" actId="1076"/>
          <ac:picMkLst>
            <pc:docMk/>
            <pc:sldMk cId="0" sldId="257"/>
            <ac:picMk id="19" creationId="{A0AC0D3D-FFB2-B350-C734-27DE1FB87177}"/>
          </ac:picMkLst>
        </pc:picChg>
        <pc:picChg chg="add mod ord modCrop">
          <ac:chgData name="Harris, Katie" userId="09cfddb1-8d70-4b75-a913-d4b22dd54b32" providerId="ADAL" clId="{9B7E29EB-BEAF-46FD-95D4-B6481F8B7784}" dt="2024-10-09T20:23:27.506" v="5741" actId="1076"/>
          <ac:picMkLst>
            <pc:docMk/>
            <pc:sldMk cId="0" sldId="257"/>
            <ac:picMk id="23" creationId="{AFC5E85E-6B65-6917-24C9-1AECEA9AF884}"/>
          </ac:picMkLst>
        </pc:picChg>
        <pc:picChg chg="add mod ord">
          <ac:chgData name="Harris, Katie" userId="09cfddb1-8d70-4b75-a913-d4b22dd54b32" providerId="ADAL" clId="{9B7E29EB-BEAF-46FD-95D4-B6481F8B7784}" dt="2024-10-09T20:22:48.583" v="5731" actId="1076"/>
          <ac:picMkLst>
            <pc:docMk/>
            <pc:sldMk cId="0" sldId="257"/>
            <ac:picMk id="30" creationId="{9A150262-B0DA-A098-F9B8-87772AAAFCB4}"/>
          </ac:picMkLst>
        </pc:picChg>
        <pc:picChg chg="add mod ord">
          <ac:chgData name="Harris, Katie" userId="09cfddb1-8d70-4b75-a913-d4b22dd54b32" providerId="ADAL" clId="{9B7E29EB-BEAF-46FD-95D4-B6481F8B7784}" dt="2024-10-09T19:27:28.266" v="5017" actId="1076"/>
          <ac:picMkLst>
            <pc:docMk/>
            <pc:sldMk cId="0" sldId="257"/>
            <ac:picMk id="36" creationId="{895FA9C0-EC39-39F4-A7E2-CBA257FED8CA}"/>
          </ac:picMkLst>
        </pc:picChg>
        <pc:picChg chg="add mod modCrop">
          <ac:chgData name="Harris, Katie" userId="09cfddb1-8d70-4b75-a913-d4b22dd54b32" providerId="ADAL" clId="{9B7E29EB-BEAF-46FD-95D4-B6481F8B7784}" dt="2024-10-08T19:04:10.046" v="3232" actId="1582"/>
          <ac:picMkLst>
            <pc:docMk/>
            <pc:sldMk cId="0" sldId="257"/>
            <ac:picMk id="40" creationId="{3DAC6080-DF07-0D5D-8B5B-003DAF56F9BF}"/>
          </ac:picMkLst>
        </pc:picChg>
        <pc:picChg chg="add mod">
          <ac:chgData name="Harris, Katie" userId="09cfddb1-8d70-4b75-a913-d4b22dd54b32" providerId="ADAL" clId="{9B7E29EB-BEAF-46FD-95D4-B6481F8B7784}" dt="2024-10-08T19:04:24.290" v="3235" actId="14100"/>
          <ac:picMkLst>
            <pc:docMk/>
            <pc:sldMk cId="0" sldId="257"/>
            <ac:picMk id="42" creationId="{43A40288-4B78-F148-F0EB-4AF738AD4D7C}"/>
          </ac:picMkLst>
        </pc:picChg>
        <pc:cxnChg chg="add mod ord">
          <ac:chgData name="Harris, Katie" userId="09cfddb1-8d70-4b75-a913-d4b22dd54b32" providerId="ADAL" clId="{9B7E29EB-BEAF-46FD-95D4-B6481F8B7784}" dt="2024-10-09T20:29:16.203" v="5993" actId="14100"/>
          <ac:cxnSpMkLst>
            <pc:docMk/>
            <pc:sldMk cId="0" sldId="257"/>
            <ac:cxnSpMk id="43" creationId="{DF806349-922D-3A06-E1FF-86E923E77475}"/>
          </ac:cxnSpMkLst>
        </pc:cxnChg>
        <pc:cxnChg chg="add mod ord">
          <ac:chgData name="Harris, Katie" userId="09cfddb1-8d70-4b75-a913-d4b22dd54b32" providerId="ADAL" clId="{9B7E29EB-BEAF-46FD-95D4-B6481F8B7784}" dt="2024-10-09T20:23:04.576" v="5735" actId="14100"/>
          <ac:cxnSpMkLst>
            <pc:docMk/>
            <pc:sldMk cId="0" sldId="257"/>
            <ac:cxnSpMk id="45" creationId="{1B577B51-4F67-1147-EE80-0DAFF7B6AD28}"/>
          </ac:cxnSpMkLst>
        </pc:cxnChg>
        <pc:cxnChg chg="add mod ord">
          <ac:chgData name="Harris, Katie" userId="09cfddb1-8d70-4b75-a913-d4b22dd54b32" providerId="ADAL" clId="{9B7E29EB-BEAF-46FD-95D4-B6481F8B7784}" dt="2024-10-09T20:12:15.359" v="5694" actId="1076"/>
          <ac:cxnSpMkLst>
            <pc:docMk/>
            <pc:sldMk cId="0" sldId="257"/>
            <ac:cxnSpMk id="47" creationId="{FC2377BD-DB98-CC67-B029-645CD83F41FC}"/>
          </ac:cxnSpMkLst>
        </pc:cxnChg>
        <pc:cxnChg chg="add mod ord">
          <ac:chgData name="Harris, Katie" userId="09cfddb1-8d70-4b75-a913-d4b22dd54b32" providerId="ADAL" clId="{9B7E29EB-BEAF-46FD-95D4-B6481F8B7784}" dt="2024-10-09T21:36:49.457" v="6772" actId="14100"/>
          <ac:cxnSpMkLst>
            <pc:docMk/>
            <pc:sldMk cId="0" sldId="257"/>
            <ac:cxnSpMk id="51" creationId="{3A581790-9A08-6BF0-BFA6-73F01B897A75}"/>
          </ac:cxnSpMkLst>
        </pc:cxnChg>
        <pc:cxnChg chg="add mod">
          <ac:chgData name="Harris, Katie" userId="09cfddb1-8d70-4b75-a913-d4b22dd54b32" providerId="ADAL" clId="{9B7E29EB-BEAF-46FD-95D4-B6481F8B7784}" dt="2024-10-09T19:18:45.373" v="4972" actId="14100"/>
          <ac:cxnSpMkLst>
            <pc:docMk/>
            <pc:sldMk cId="0" sldId="257"/>
            <ac:cxnSpMk id="52" creationId="{E2D070E6-71F8-C74F-B903-C4266095B7C8}"/>
          </ac:cxnSpMkLst>
        </pc:cxnChg>
        <pc:cxnChg chg="add mod">
          <ac:chgData name="Harris, Katie" userId="09cfddb1-8d70-4b75-a913-d4b22dd54b32" providerId="ADAL" clId="{9B7E29EB-BEAF-46FD-95D4-B6481F8B7784}" dt="2024-10-09T19:42:14.532" v="5344" actId="14100"/>
          <ac:cxnSpMkLst>
            <pc:docMk/>
            <pc:sldMk cId="0" sldId="257"/>
            <ac:cxnSpMk id="14353" creationId="{B7268AD4-47B1-7A7A-F543-A658A9EAF2AA}"/>
          </ac:cxnSpMkLst>
        </pc:cxnChg>
        <pc:cxnChg chg="add mod">
          <ac:chgData name="Harris, Katie" userId="09cfddb1-8d70-4b75-a913-d4b22dd54b32" providerId="ADAL" clId="{9B7E29EB-BEAF-46FD-95D4-B6481F8B7784}" dt="2024-10-09T19:42:24.202" v="5347" actId="1582"/>
          <ac:cxnSpMkLst>
            <pc:docMk/>
            <pc:sldMk cId="0" sldId="257"/>
            <ac:cxnSpMk id="14357" creationId="{DA1385E5-B3AF-1034-3ED1-4CF75B9BEEBD}"/>
          </ac:cxnSpMkLst>
        </pc:cxnChg>
      </pc:sldChg>
    </pc:docChg>
  </pc:docChgLst>
  <pc:docChgLst>
    <pc:chgData name="Perry, Kristen" userId="S::kbperry@radford.edu::c19f1611-7ce6-4de0-8775-ce304c97123c" providerId="AD" clId="Web-{C14D46D1-938B-1124-D9FD-5BFD762906F6}"/>
    <pc:docChg chg="modSld">
      <pc:chgData name="Perry, Kristen" userId="S::kbperry@radford.edu::c19f1611-7ce6-4de0-8775-ce304c97123c" providerId="AD" clId="Web-{C14D46D1-938B-1124-D9FD-5BFD762906F6}" dt="2024-10-06T17:33:59.498" v="405" actId="20577"/>
      <pc:docMkLst>
        <pc:docMk/>
      </pc:docMkLst>
    </pc:docChg>
  </pc:docChgLst>
  <pc:docChgLst>
    <pc:chgData name="Harris, Katie" userId="09cfddb1-8d70-4b75-a913-d4b22dd54b32" providerId="ADAL" clId="{558EACB5-F8A7-470B-B15F-CBCE6697ECD2}"/>
    <pc:docChg chg="undo redo custSel modSld">
      <pc:chgData name="Harris, Katie" userId="09cfddb1-8d70-4b75-a913-d4b22dd54b32" providerId="ADAL" clId="{558EACB5-F8A7-470B-B15F-CBCE6697ECD2}" dt="2024-12-05T02:12:45.504" v="9071" actId="208"/>
      <pc:docMkLst>
        <pc:docMk/>
      </pc:docMkLst>
      <pc:sldChg chg="addSp delSp modSp mod modNotesTx">
        <pc:chgData name="Harris, Katie" userId="09cfddb1-8d70-4b75-a913-d4b22dd54b32" providerId="ADAL" clId="{558EACB5-F8A7-470B-B15F-CBCE6697ECD2}" dt="2024-12-05T02:12:45.504" v="9071" actId="208"/>
        <pc:sldMkLst>
          <pc:docMk/>
          <pc:sldMk cId="0" sldId="257"/>
        </pc:sldMkLst>
        <pc:spChg chg="mod topLvl">
          <ac:chgData name="Harris, Katie" userId="09cfddb1-8d70-4b75-a913-d4b22dd54b32" providerId="ADAL" clId="{558EACB5-F8A7-470B-B15F-CBCE6697ECD2}" dt="2024-12-04T16:11:01.615" v="5284" actId="164"/>
          <ac:spMkLst>
            <pc:docMk/>
            <pc:sldMk cId="0" sldId="257"/>
            <ac:spMk id="3" creationId="{33BB5EA0-358E-1367-825F-0B33707AC192}"/>
          </ac:spMkLst>
        </pc:spChg>
        <pc:spChg chg="mod">
          <ac:chgData name="Harris, Katie" userId="09cfddb1-8d70-4b75-a913-d4b22dd54b32" providerId="ADAL" clId="{558EACB5-F8A7-470B-B15F-CBCE6697ECD2}" dt="2024-12-03T21:02:11.302" v="5204" actId="2711"/>
          <ac:spMkLst>
            <pc:docMk/>
            <pc:sldMk cId="0" sldId="257"/>
            <ac:spMk id="9" creationId="{FFBE412E-1E38-CD50-BE39-7F48C1CC6984}"/>
          </ac:spMkLst>
        </pc:spChg>
        <pc:spChg chg="mod">
          <ac:chgData name="Harris, Katie" userId="09cfddb1-8d70-4b75-a913-d4b22dd54b32" providerId="ADAL" clId="{558EACB5-F8A7-470B-B15F-CBCE6697ECD2}" dt="2024-12-03T16:16:03.633" v="20" actId="164"/>
          <ac:spMkLst>
            <pc:docMk/>
            <pc:sldMk cId="0" sldId="257"/>
            <ac:spMk id="15" creationId="{6D59E746-0EE9-230F-3742-20EF68753439}"/>
          </ac:spMkLst>
        </pc:spChg>
        <pc:spChg chg="mod">
          <ac:chgData name="Harris, Katie" userId="09cfddb1-8d70-4b75-a913-d4b22dd54b32" providerId="ADAL" clId="{558EACB5-F8A7-470B-B15F-CBCE6697ECD2}" dt="2024-12-03T16:13:57.123" v="1" actId="164"/>
          <ac:spMkLst>
            <pc:docMk/>
            <pc:sldMk cId="0" sldId="257"/>
            <ac:spMk id="21" creationId="{125DFA49-4CBB-2300-C08A-F6281045D137}"/>
          </ac:spMkLst>
        </pc:spChg>
        <pc:spChg chg="mod">
          <ac:chgData name="Harris, Katie" userId="09cfddb1-8d70-4b75-a913-d4b22dd54b32" providerId="ADAL" clId="{558EACB5-F8A7-470B-B15F-CBCE6697ECD2}" dt="2024-12-03T21:01:47.713" v="5201" actId="1076"/>
          <ac:spMkLst>
            <pc:docMk/>
            <pc:sldMk cId="0" sldId="257"/>
            <ac:spMk id="22" creationId="{BAD57133-72D1-F69E-D8EA-C002160D6EB0}"/>
          </ac:spMkLst>
        </pc:spChg>
        <pc:spChg chg="mod">
          <ac:chgData name="Harris, Katie" userId="09cfddb1-8d70-4b75-a913-d4b22dd54b32" providerId="ADAL" clId="{558EACB5-F8A7-470B-B15F-CBCE6697ECD2}" dt="2024-12-03T16:16:03.633" v="20" actId="164"/>
          <ac:spMkLst>
            <pc:docMk/>
            <pc:sldMk cId="0" sldId="257"/>
            <ac:spMk id="24" creationId="{0A4A7A3A-ED5B-264F-B00C-AAA1D6987442}"/>
          </ac:spMkLst>
        </pc:spChg>
        <pc:spChg chg="mod">
          <ac:chgData name="Harris, Katie" userId="09cfddb1-8d70-4b75-a913-d4b22dd54b32" providerId="ADAL" clId="{558EACB5-F8A7-470B-B15F-CBCE6697ECD2}" dt="2024-12-03T19:35:53.499" v="2295" actId="1076"/>
          <ac:spMkLst>
            <pc:docMk/>
            <pc:sldMk cId="0" sldId="257"/>
            <ac:spMk id="26" creationId="{BA641CE4-A8F5-EF21-FDF6-8E1F0258B04B}"/>
          </ac:spMkLst>
        </pc:spChg>
        <pc:spChg chg="mod">
          <ac:chgData name="Harris, Katie" userId="09cfddb1-8d70-4b75-a913-d4b22dd54b32" providerId="ADAL" clId="{558EACB5-F8A7-470B-B15F-CBCE6697ECD2}" dt="2024-12-03T16:16:03.633" v="20" actId="164"/>
          <ac:spMkLst>
            <pc:docMk/>
            <pc:sldMk cId="0" sldId="257"/>
            <ac:spMk id="27" creationId="{8EF52071-9917-D81C-EABF-82D15C940618}"/>
          </ac:spMkLst>
        </pc:spChg>
        <pc:spChg chg="mod">
          <ac:chgData name="Harris, Katie" userId="09cfddb1-8d70-4b75-a913-d4b22dd54b32" providerId="ADAL" clId="{558EACB5-F8A7-470B-B15F-CBCE6697ECD2}" dt="2024-12-03T16:16:03.633" v="20" actId="164"/>
          <ac:spMkLst>
            <pc:docMk/>
            <pc:sldMk cId="0" sldId="257"/>
            <ac:spMk id="31" creationId="{16A6D28B-28C0-1ECE-EDC6-13811783918E}"/>
          </ac:spMkLst>
        </pc:spChg>
        <pc:spChg chg="mod">
          <ac:chgData name="Harris, Katie" userId="09cfddb1-8d70-4b75-a913-d4b22dd54b32" providerId="ADAL" clId="{558EACB5-F8A7-470B-B15F-CBCE6697ECD2}" dt="2024-12-03T16:16:03.633" v="20" actId="164"/>
          <ac:spMkLst>
            <pc:docMk/>
            <pc:sldMk cId="0" sldId="257"/>
            <ac:spMk id="32" creationId="{AFB0B0EA-6EC9-D93F-7EF6-3EEFC07AECF3}"/>
          </ac:spMkLst>
        </pc:spChg>
        <pc:spChg chg="mod">
          <ac:chgData name="Harris, Katie" userId="09cfddb1-8d70-4b75-a913-d4b22dd54b32" providerId="ADAL" clId="{558EACB5-F8A7-470B-B15F-CBCE6697ECD2}" dt="2024-12-03T16:16:03.633" v="20" actId="164"/>
          <ac:spMkLst>
            <pc:docMk/>
            <pc:sldMk cId="0" sldId="257"/>
            <ac:spMk id="33" creationId="{7FD2E73B-EC60-C485-8B8B-F9B31C739CA8}"/>
          </ac:spMkLst>
        </pc:spChg>
        <pc:spChg chg="mod">
          <ac:chgData name="Harris, Katie" userId="09cfddb1-8d70-4b75-a913-d4b22dd54b32" providerId="ADAL" clId="{558EACB5-F8A7-470B-B15F-CBCE6697ECD2}" dt="2024-12-03T16:16:03.633" v="20" actId="164"/>
          <ac:spMkLst>
            <pc:docMk/>
            <pc:sldMk cId="0" sldId="257"/>
            <ac:spMk id="34" creationId="{765E540B-5355-A911-10F7-67AF74FD24ED}"/>
          </ac:spMkLst>
        </pc:spChg>
        <pc:spChg chg="mod">
          <ac:chgData name="Harris, Katie" userId="09cfddb1-8d70-4b75-a913-d4b22dd54b32" providerId="ADAL" clId="{558EACB5-F8A7-470B-B15F-CBCE6697ECD2}" dt="2024-12-03T16:16:03.633" v="20" actId="164"/>
          <ac:spMkLst>
            <pc:docMk/>
            <pc:sldMk cId="0" sldId="257"/>
            <ac:spMk id="35" creationId="{7ABD0DCF-510C-AC43-9CF9-5D81E10653E5}"/>
          </ac:spMkLst>
        </pc:spChg>
        <pc:spChg chg="mod">
          <ac:chgData name="Harris, Katie" userId="09cfddb1-8d70-4b75-a913-d4b22dd54b32" providerId="ADAL" clId="{558EACB5-F8A7-470B-B15F-CBCE6697ECD2}" dt="2024-12-03T21:01:54.207" v="5202" actId="1076"/>
          <ac:spMkLst>
            <pc:docMk/>
            <pc:sldMk cId="0" sldId="257"/>
            <ac:spMk id="37" creationId="{F80BA593-FF09-8EF1-3891-D0E8D8E6984B}"/>
          </ac:spMkLst>
        </pc:spChg>
        <pc:spChg chg="mod">
          <ac:chgData name="Harris, Katie" userId="09cfddb1-8d70-4b75-a913-d4b22dd54b32" providerId="ADAL" clId="{558EACB5-F8A7-470B-B15F-CBCE6697ECD2}" dt="2024-12-03T16:13:57.123" v="1" actId="164"/>
          <ac:spMkLst>
            <pc:docMk/>
            <pc:sldMk cId="0" sldId="257"/>
            <ac:spMk id="38" creationId="{B1B93F04-F27A-1CD8-2EF0-22FC4E8810DD}"/>
          </ac:spMkLst>
        </pc:spChg>
        <pc:spChg chg="mod">
          <ac:chgData name="Harris, Katie" userId="09cfddb1-8d70-4b75-a913-d4b22dd54b32" providerId="ADAL" clId="{558EACB5-F8A7-470B-B15F-CBCE6697ECD2}" dt="2024-12-03T16:16:03.633" v="20" actId="164"/>
          <ac:spMkLst>
            <pc:docMk/>
            <pc:sldMk cId="0" sldId="257"/>
            <ac:spMk id="39" creationId="{25C3FBC9-BFD6-F420-CF65-ECE9620C474F}"/>
          </ac:spMkLst>
        </pc:spChg>
        <pc:spChg chg="mod">
          <ac:chgData name="Harris, Katie" userId="09cfddb1-8d70-4b75-a913-d4b22dd54b32" providerId="ADAL" clId="{558EACB5-F8A7-470B-B15F-CBCE6697ECD2}" dt="2024-12-04T20:04:50.008" v="7197" actId="313"/>
          <ac:spMkLst>
            <pc:docMk/>
            <pc:sldMk cId="0" sldId="257"/>
            <ac:spMk id="41" creationId="{D624CF44-8DF6-1707-0647-EEEF7AF9F436}"/>
          </ac:spMkLst>
        </pc:spChg>
        <pc:spChg chg="mod">
          <ac:chgData name="Harris, Katie" userId="09cfddb1-8d70-4b75-a913-d4b22dd54b32" providerId="ADAL" clId="{558EACB5-F8A7-470B-B15F-CBCE6697ECD2}" dt="2024-12-03T16:13:57.123" v="1" actId="164"/>
          <ac:spMkLst>
            <pc:docMk/>
            <pc:sldMk cId="0" sldId="257"/>
            <ac:spMk id="44" creationId="{8C8ACE12-3076-07A2-AA06-D9162B7B579F}"/>
          </ac:spMkLst>
        </pc:spChg>
        <pc:spChg chg="mod">
          <ac:chgData name="Harris, Katie" userId="09cfddb1-8d70-4b75-a913-d4b22dd54b32" providerId="ADAL" clId="{558EACB5-F8A7-470B-B15F-CBCE6697ECD2}" dt="2024-12-04T20:28:00.239" v="8931" actId="20577"/>
          <ac:spMkLst>
            <pc:docMk/>
            <pc:sldMk cId="0" sldId="257"/>
            <ac:spMk id="46" creationId="{DB19FD32-0B4D-AAA4-263E-A1D9DA07C9B9}"/>
          </ac:spMkLst>
        </pc:spChg>
        <pc:spChg chg="mod">
          <ac:chgData name="Harris, Katie" userId="09cfddb1-8d70-4b75-a913-d4b22dd54b32" providerId="ADAL" clId="{558EACB5-F8A7-470B-B15F-CBCE6697ECD2}" dt="2024-12-05T01:33:24.756" v="9057" actId="33524"/>
          <ac:spMkLst>
            <pc:docMk/>
            <pc:sldMk cId="0" sldId="257"/>
            <ac:spMk id="48" creationId="{00000000-0000-0000-0000-000000000000}"/>
          </ac:spMkLst>
        </pc:spChg>
        <pc:spChg chg="mod">
          <ac:chgData name="Harris, Katie" userId="09cfddb1-8d70-4b75-a913-d4b22dd54b32" providerId="ADAL" clId="{558EACB5-F8A7-470B-B15F-CBCE6697ECD2}" dt="2024-12-03T20:56:15.292" v="5167" actId="14100"/>
          <ac:spMkLst>
            <pc:docMk/>
            <pc:sldMk cId="0" sldId="257"/>
            <ac:spMk id="53" creationId="{7E3DC114-7D79-C378-BB65-61979F959E86}"/>
          </ac:spMkLst>
        </pc:spChg>
        <pc:spChg chg="add mod">
          <ac:chgData name="Harris, Katie" userId="09cfddb1-8d70-4b75-a913-d4b22dd54b32" providerId="ADAL" clId="{558EACB5-F8A7-470B-B15F-CBCE6697ECD2}" dt="2024-12-03T20:50:38.951" v="5097" actId="164"/>
          <ac:spMkLst>
            <pc:docMk/>
            <pc:sldMk cId="0" sldId="257"/>
            <ac:spMk id="55" creationId="{5A0E60C0-B85A-9932-A9AD-9163F53341CC}"/>
          </ac:spMkLst>
        </pc:spChg>
        <pc:spChg chg="add mod">
          <ac:chgData name="Harris, Katie" userId="09cfddb1-8d70-4b75-a913-d4b22dd54b32" providerId="ADAL" clId="{558EACB5-F8A7-470B-B15F-CBCE6697ECD2}" dt="2024-12-04T20:29:19.146" v="8965" actId="20577"/>
          <ac:spMkLst>
            <pc:docMk/>
            <pc:sldMk cId="0" sldId="257"/>
            <ac:spMk id="59" creationId="{57918A57-0CDF-D93A-7CF7-0363A9E23A45}"/>
          </ac:spMkLst>
        </pc:spChg>
        <pc:spChg chg="mod topLvl">
          <ac:chgData name="Harris, Katie" userId="09cfddb1-8d70-4b75-a913-d4b22dd54b32" providerId="ADAL" clId="{558EACB5-F8A7-470B-B15F-CBCE6697ECD2}" dt="2024-12-04T16:10:33.077" v="5283" actId="164"/>
          <ac:spMkLst>
            <pc:docMk/>
            <pc:sldMk cId="0" sldId="257"/>
            <ac:spMk id="60" creationId="{34C7770A-8E8D-816C-D5F0-FDF48C67EF75}"/>
          </ac:spMkLst>
        </pc:spChg>
        <pc:spChg chg="add del mod">
          <ac:chgData name="Harris, Katie" userId="09cfddb1-8d70-4b75-a913-d4b22dd54b32" providerId="ADAL" clId="{558EACB5-F8A7-470B-B15F-CBCE6697ECD2}" dt="2024-12-04T20:29:07.948" v="8961" actId="478"/>
          <ac:spMkLst>
            <pc:docMk/>
            <pc:sldMk cId="0" sldId="257"/>
            <ac:spMk id="61" creationId="{232746B5-F264-788E-E127-1D8BC6250594}"/>
          </ac:spMkLst>
        </pc:spChg>
        <pc:spChg chg="mod">
          <ac:chgData name="Harris, Katie" userId="09cfddb1-8d70-4b75-a913-d4b22dd54b32" providerId="ADAL" clId="{558EACB5-F8A7-470B-B15F-CBCE6697ECD2}" dt="2024-12-03T20:57:19.455" v="5174" actId="14100"/>
          <ac:spMkLst>
            <pc:docMk/>
            <pc:sldMk cId="0" sldId="257"/>
            <ac:spMk id="63" creationId="{2C6D9B9E-B129-D27A-1DF0-9740E0422978}"/>
          </ac:spMkLst>
        </pc:spChg>
        <pc:spChg chg="mod">
          <ac:chgData name="Harris, Katie" userId="09cfddb1-8d70-4b75-a913-d4b22dd54b32" providerId="ADAL" clId="{558EACB5-F8A7-470B-B15F-CBCE6697ECD2}" dt="2024-12-05T01:32:37.893" v="9056" actId="20577"/>
          <ac:spMkLst>
            <pc:docMk/>
            <pc:sldMk cId="0" sldId="257"/>
            <ac:spMk id="66" creationId="{00000000-0000-0000-0000-000000000000}"/>
          </ac:spMkLst>
        </pc:spChg>
        <pc:spChg chg="mod">
          <ac:chgData name="Harris, Katie" userId="09cfddb1-8d70-4b75-a913-d4b22dd54b32" providerId="ADAL" clId="{558EACB5-F8A7-470B-B15F-CBCE6697ECD2}" dt="2024-12-04T20:25:55.762" v="8926" actId="1076"/>
          <ac:spMkLst>
            <pc:docMk/>
            <pc:sldMk cId="0" sldId="257"/>
            <ac:spMk id="67" creationId="{00000000-0000-0000-0000-000000000000}"/>
          </ac:spMkLst>
        </pc:spChg>
        <pc:spChg chg="mod">
          <ac:chgData name="Harris, Katie" userId="09cfddb1-8d70-4b75-a913-d4b22dd54b32" providerId="ADAL" clId="{558EACB5-F8A7-470B-B15F-CBCE6697ECD2}" dt="2024-12-04T20:26:01.435" v="8927" actId="1076"/>
          <ac:spMkLst>
            <pc:docMk/>
            <pc:sldMk cId="0" sldId="257"/>
            <ac:spMk id="68" creationId="{00000000-0000-0000-0000-000000000000}"/>
          </ac:spMkLst>
        </pc:spChg>
        <pc:spChg chg="mod">
          <ac:chgData name="Harris, Katie" userId="09cfddb1-8d70-4b75-a913-d4b22dd54b32" providerId="ADAL" clId="{558EACB5-F8A7-470B-B15F-CBCE6697ECD2}" dt="2024-12-03T16:51:49.703" v="540" actId="20577"/>
          <ac:spMkLst>
            <pc:docMk/>
            <pc:sldMk cId="0" sldId="257"/>
            <ac:spMk id="150" creationId="{00000000-0000-0000-0000-000000000000}"/>
          </ac:spMkLst>
        </pc:spChg>
        <pc:spChg chg="mod">
          <ac:chgData name="Harris, Katie" userId="09cfddb1-8d70-4b75-a913-d4b22dd54b32" providerId="ADAL" clId="{558EACB5-F8A7-470B-B15F-CBCE6697ECD2}" dt="2024-12-03T20:56:52.173" v="5171" actId="1076"/>
          <ac:spMkLst>
            <pc:docMk/>
            <pc:sldMk cId="0" sldId="257"/>
            <ac:spMk id="184" creationId="{00000000-0000-0000-0000-000000000000}"/>
          </ac:spMkLst>
        </pc:spChg>
        <pc:spChg chg="mod">
          <ac:chgData name="Harris, Katie" userId="09cfddb1-8d70-4b75-a913-d4b22dd54b32" providerId="ADAL" clId="{558EACB5-F8A7-470B-B15F-CBCE6697ECD2}" dt="2024-12-03T20:56:56.401" v="5172" actId="1076"/>
          <ac:spMkLst>
            <pc:docMk/>
            <pc:sldMk cId="0" sldId="257"/>
            <ac:spMk id="2116" creationId="{00000000-0000-0000-0000-000000000000}"/>
          </ac:spMkLst>
        </pc:spChg>
        <pc:spChg chg="mod">
          <ac:chgData name="Harris, Katie" userId="09cfddb1-8d70-4b75-a913-d4b22dd54b32" providerId="ADAL" clId="{558EACB5-F8A7-470B-B15F-CBCE6697ECD2}" dt="2024-12-05T01:35:06.524" v="9062" actId="207"/>
          <ac:spMkLst>
            <pc:docMk/>
            <pc:sldMk cId="0" sldId="257"/>
            <ac:spMk id="5178" creationId="{00000000-0000-0000-0000-000000000000}"/>
          </ac:spMkLst>
        </pc:spChg>
        <pc:spChg chg="mod topLvl">
          <ac:chgData name="Harris, Katie" userId="09cfddb1-8d70-4b75-a913-d4b22dd54b32" providerId="ADAL" clId="{558EACB5-F8A7-470B-B15F-CBCE6697ECD2}" dt="2024-12-04T20:28:06.260" v="8937" actId="20577"/>
          <ac:spMkLst>
            <pc:docMk/>
            <pc:sldMk cId="0" sldId="257"/>
            <ac:spMk id="14336" creationId="{2F359EAE-238A-68D2-A864-D1B6451C8EF2}"/>
          </ac:spMkLst>
        </pc:spChg>
        <pc:spChg chg="add del mod">
          <ac:chgData name="Harris, Katie" userId="09cfddb1-8d70-4b75-a913-d4b22dd54b32" providerId="ADAL" clId="{558EACB5-F8A7-470B-B15F-CBCE6697ECD2}" dt="2024-12-04T20:29:13.952" v="8963" actId="478"/>
          <ac:spMkLst>
            <pc:docMk/>
            <pc:sldMk cId="0" sldId="257"/>
            <ac:spMk id="14337" creationId="{DDD283A1-3A26-1127-41FB-14A00C003949}"/>
          </ac:spMkLst>
        </pc:spChg>
        <pc:spChg chg="add mod">
          <ac:chgData name="Harris, Katie" userId="09cfddb1-8d70-4b75-a913-d4b22dd54b32" providerId="ADAL" clId="{558EACB5-F8A7-470B-B15F-CBCE6697ECD2}" dt="2024-12-04T20:32:43.129" v="9048" actId="14100"/>
          <ac:spMkLst>
            <pc:docMk/>
            <pc:sldMk cId="0" sldId="257"/>
            <ac:spMk id="14338" creationId="{5DC98468-4A6C-ACC3-97D0-C3B7F2AAEEB3}"/>
          </ac:spMkLst>
        </pc:spChg>
        <pc:spChg chg="mod">
          <ac:chgData name="Harris, Katie" userId="09cfddb1-8d70-4b75-a913-d4b22dd54b32" providerId="ADAL" clId="{558EACB5-F8A7-470B-B15F-CBCE6697ECD2}" dt="2024-12-05T01:33:41.077" v="9059" actId="1076"/>
          <ac:spMkLst>
            <pc:docMk/>
            <pc:sldMk cId="0" sldId="257"/>
            <ac:spMk id="14339" creationId="{A3F7C8B6-753C-2541-1BB8-68BB2E0EABC1}"/>
          </ac:spMkLst>
        </pc:spChg>
        <pc:spChg chg="add del mod">
          <ac:chgData name="Harris, Katie" userId="09cfddb1-8d70-4b75-a913-d4b22dd54b32" providerId="ADAL" clId="{558EACB5-F8A7-470B-B15F-CBCE6697ECD2}" dt="2024-12-04T20:31:35.082" v="9045" actId="20577"/>
          <ac:spMkLst>
            <pc:docMk/>
            <pc:sldMk cId="0" sldId="257"/>
            <ac:spMk id="14340" creationId="{CB0447EC-69F1-8B9E-D65C-9E6E6B97D8BF}"/>
          </ac:spMkLst>
        </pc:spChg>
        <pc:spChg chg="mod">
          <ac:chgData name="Harris, Katie" userId="09cfddb1-8d70-4b75-a913-d4b22dd54b32" providerId="ADAL" clId="{558EACB5-F8A7-470B-B15F-CBCE6697ECD2}" dt="2024-12-04T16:25:20.700" v="5406" actId="2710"/>
          <ac:spMkLst>
            <pc:docMk/>
            <pc:sldMk cId="0" sldId="257"/>
            <ac:spMk id="14342" creationId="{2973945D-2022-0B03-38B8-699ED2C59D51}"/>
          </ac:spMkLst>
        </pc:spChg>
        <pc:spChg chg="mod">
          <ac:chgData name="Harris, Katie" userId="09cfddb1-8d70-4b75-a913-d4b22dd54b32" providerId="ADAL" clId="{558EACB5-F8A7-470B-B15F-CBCE6697ECD2}" dt="2024-12-04T20:25:03.553" v="8921" actId="20577"/>
          <ac:spMkLst>
            <pc:docMk/>
            <pc:sldMk cId="0" sldId="257"/>
            <ac:spMk id="14346" creationId="{D6811AD9-C851-C0E0-89F4-9E4F6D1AC64C}"/>
          </ac:spMkLst>
        </pc:spChg>
        <pc:spChg chg="mod topLvl">
          <ac:chgData name="Harris, Katie" userId="09cfddb1-8d70-4b75-a913-d4b22dd54b32" providerId="ADAL" clId="{558EACB5-F8A7-470B-B15F-CBCE6697ECD2}" dt="2024-12-04T20:28:03.424" v="8934" actId="20577"/>
          <ac:spMkLst>
            <pc:docMk/>
            <pc:sldMk cId="0" sldId="257"/>
            <ac:spMk id="14347" creationId="{363009A9-2F75-7421-E201-A3733072DFBE}"/>
          </ac:spMkLst>
        </pc:spChg>
        <pc:spChg chg="mod">
          <ac:chgData name="Harris, Katie" userId="09cfddb1-8d70-4b75-a913-d4b22dd54b32" providerId="ADAL" clId="{558EACB5-F8A7-470B-B15F-CBCE6697ECD2}" dt="2024-12-04T20:27:56.370" v="8929" actId="20577"/>
          <ac:spMkLst>
            <pc:docMk/>
            <pc:sldMk cId="0" sldId="257"/>
            <ac:spMk id="14351" creationId="{87FC7F90-9FB8-81F6-39C1-0BD786BD42D5}"/>
          </ac:spMkLst>
        </pc:spChg>
        <pc:spChg chg="add mod">
          <ac:chgData name="Harris, Katie" userId="09cfddb1-8d70-4b75-a913-d4b22dd54b32" providerId="ADAL" clId="{558EACB5-F8A7-470B-B15F-CBCE6697ECD2}" dt="2024-12-04T23:53:49.173" v="9052" actId="1076"/>
          <ac:spMkLst>
            <pc:docMk/>
            <pc:sldMk cId="0" sldId="257"/>
            <ac:spMk id="14352" creationId="{ECECB9E1-D359-1F1D-1E82-FE9251128F80}"/>
          </ac:spMkLst>
        </pc:spChg>
        <pc:spChg chg="mod">
          <ac:chgData name="Harris, Katie" userId="09cfddb1-8d70-4b75-a913-d4b22dd54b32" providerId="ADAL" clId="{558EACB5-F8A7-470B-B15F-CBCE6697ECD2}" dt="2024-12-04T20:09:52.545" v="7859" actId="1076"/>
          <ac:spMkLst>
            <pc:docMk/>
            <pc:sldMk cId="0" sldId="257"/>
            <ac:spMk id="14353" creationId="{BF093E25-119B-8332-D991-E7630F6B045D}"/>
          </ac:spMkLst>
        </pc:spChg>
        <pc:spChg chg="mod">
          <ac:chgData name="Harris, Katie" userId="09cfddb1-8d70-4b75-a913-d4b22dd54b32" providerId="ADAL" clId="{558EACB5-F8A7-470B-B15F-CBCE6697ECD2}" dt="2024-12-03T19:36:25.514" v="2298" actId="1076"/>
          <ac:spMkLst>
            <pc:docMk/>
            <pc:sldMk cId="0" sldId="257"/>
            <ac:spMk id="14356" creationId="{2A1E32F5-D1FD-2A46-1382-FC1DBA529E56}"/>
          </ac:spMkLst>
        </pc:spChg>
        <pc:spChg chg="mod topLvl">
          <ac:chgData name="Harris, Katie" userId="09cfddb1-8d70-4b75-a913-d4b22dd54b32" providerId="ADAL" clId="{558EACB5-F8A7-470B-B15F-CBCE6697ECD2}" dt="2024-12-04T16:11:01.615" v="5284" actId="164"/>
          <ac:spMkLst>
            <pc:docMk/>
            <pc:sldMk cId="0" sldId="257"/>
            <ac:spMk id="14358" creationId="{46C97CC8-424A-8BD7-1A53-5412DC518E73}"/>
          </ac:spMkLst>
        </pc:spChg>
        <pc:spChg chg="mod topLvl">
          <ac:chgData name="Harris, Katie" userId="09cfddb1-8d70-4b75-a913-d4b22dd54b32" providerId="ADAL" clId="{558EACB5-F8A7-470B-B15F-CBCE6697ECD2}" dt="2024-12-04T16:11:01.615" v="5284" actId="164"/>
          <ac:spMkLst>
            <pc:docMk/>
            <pc:sldMk cId="0" sldId="257"/>
            <ac:spMk id="14359" creationId="{88250891-7C49-76F5-C502-1D3FB6822A04}"/>
          </ac:spMkLst>
        </pc:spChg>
        <pc:grpChg chg="add mod ord">
          <ac:chgData name="Harris, Katie" userId="09cfddb1-8d70-4b75-a913-d4b22dd54b32" providerId="ADAL" clId="{558EACB5-F8A7-470B-B15F-CBCE6697ECD2}" dt="2024-12-04T16:25:31.942" v="5409" actId="1076"/>
          <ac:grpSpMkLst>
            <pc:docMk/>
            <pc:sldMk cId="0" sldId="257"/>
            <ac:grpSpMk id="7" creationId="{42FC3868-177B-7D76-469B-BE976655F15A}"/>
          </ac:grpSpMkLst>
        </pc:grpChg>
        <pc:grpChg chg="del mod topLvl">
          <ac:chgData name="Harris, Katie" userId="09cfddb1-8d70-4b75-a913-d4b22dd54b32" providerId="ADAL" clId="{558EACB5-F8A7-470B-B15F-CBCE6697ECD2}" dt="2024-12-03T18:13:48.824" v="2093" actId="165"/>
          <ac:grpSpMkLst>
            <pc:docMk/>
            <pc:sldMk cId="0" sldId="257"/>
            <ac:grpSpMk id="7" creationId="{EFC9E3C4-A1A3-9F79-C746-25EE5086AF1E}"/>
          </ac:grpSpMkLst>
        </pc:grpChg>
        <pc:grpChg chg="add mod">
          <ac:chgData name="Harris, Katie" userId="09cfddb1-8d70-4b75-a913-d4b22dd54b32" providerId="ADAL" clId="{558EACB5-F8A7-470B-B15F-CBCE6697ECD2}" dt="2024-12-03T20:18:55.347" v="2557" actId="164"/>
          <ac:grpSpMkLst>
            <pc:docMk/>
            <pc:sldMk cId="0" sldId="257"/>
            <ac:grpSpMk id="16" creationId="{A8928617-E599-02F5-7829-3835BB7EFC2C}"/>
          </ac:grpSpMkLst>
        </pc:grpChg>
        <pc:grpChg chg="del mod topLvl">
          <ac:chgData name="Harris, Katie" userId="09cfddb1-8d70-4b75-a913-d4b22dd54b32" providerId="ADAL" clId="{558EACB5-F8A7-470B-B15F-CBCE6697ECD2}" dt="2024-12-03T18:13:35.117" v="2090" actId="165"/>
          <ac:grpSpMkLst>
            <pc:docMk/>
            <pc:sldMk cId="0" sldId="257"/>
            <ac:grpSpMk id="20" creationId="{9DB7C165-12CF-6EDF-A9BC-99E700E59B6A}"/>
          </ac:grpSpMkLst>
        </pc:grpChg>
        <pc:grpChg chg="mod">
          <ac:chgData name="Harris, Katie" userId="09cfddb1-8d70-4b75-a913-d4b22dd54b32" providerId="ADAL" clId="{558EACB5-F8A7-470B-B15F-CBCE6697ECD2}" dt="2024-12-03T16:22:18.683" v="56" actId="164"/>
          <ac:grpSpMkLst>
            <pc:docMk/>
            <pc:sldMk cId="0" sldId="257"/>
            <ac:grpSpMk id="49" creationId="{1AECE945-D46C-493B-9BFE-98D24D5BC0B3}"/>
          </ac:grpSpMkLst>
        </pc:grpChg>
        <pc:grpChg chg="add mod ord">
          <ac:chgData name="Harris, Katie" userId="09cfddb1-8d70-4b75-a913-d4b22dd54b32" providerId="ADAL" clId="{558EACB5-F8A7-470B-B15F-CBCE6697ECD2}" dt="2024-12-04T16:25:29.956" v="5408" actId="1076"/>
          <ac:grpSpMkLst>
            <pc:docMk/>
            <pc:sldMk cId="0" sldId="257"/>
            <ac:grpSpMk id="49" creationId="{BFE85544-C194-320C-4D63-D9F6DEB96902}"/>
          </ac:grpSpMkLst>
        </pc:grpChg>
        <pc:grpChg chg="add mod">
          <ac:chgData name="Harris, Katie" userId="09cfddb1-8d70-4b75-a913-d4b22dd54b32" providerId="ADAL" clId="{558EACB5-F8A7-470B-B15F-CBCE6697ECD2}" dt="2024-12-03T16:16:03.633" v="20" actId="164"/>
          <ac:grpSpMkLst>
            <pc:docMk/>
            <pc:sldMk cId="0" sldId="257"/>
            <ac:grpSpMk id="50" creationId="{9F473D16-972B-2108-B9D6-9DD9BA8CA411}"/>
          </ac:grpSpMkLst>
        </pc:grpChg>
        <pc:grpChg chg="add mod">
          <ac:chgData name="Harris, Katie" userId="09cfddb1-8d70-4b75-a913-d4b22dd54b32" providerId="ADAL" clId="{558EACB5-F8A7-470B-B15F-CBCE6697ECD2}" dt="2024-12-03T16:16:03.633" v="20" actId="164"/>
          <ac:grpSpMkLst>
            <pc:docMk/>
            <pc:sldMk cId="0" sldId="257"/>
            <ac:grpSpMk id="54" creationId="{A8B0128C-9341-AAED-FA45-59181FB9C4D9}"/>
          </ac:grpSpMkLst>
        </pc:grpChg>
        <pc:grpChg chg="add mod">
          <ac:chgData name="Harris, Katie" userId="09cfddb1-8d70-4b75-a913-d4b22dd54b32" providerId="ADAL" clId="{558EACB5-F8A7-470B-B15F-CBCE6697ECD2}" dt="2024-12-03T20:50:38.951" v="5097" actId="164"/>
          <ac:grpSpMkLst>
            <pc:docMk/>
            <pc:sldMk cId="0" sldId="257"/>
            <ac:grpSpMk id="54" creationId="{BBE1C8AE-2CC9-1F03-C827-DE7C6FDC8418}"/>
          </ac:grpSpMkLst>
        </pc:grpChg>
        <pc:grpChg chg="add del mod">
          <ac:chgData name="Harris, Katie" userId="09cfddb1-8d70-4b75-a913-d4b22dd54b32" providerId="ADAL" clId="{558EACB5-F8A7-470B-B15F-CBCE6697ECD2}" dt="2024-12-03T16:18:51.246" v="50" actId="165"/>
          <ac:grpSpMkLst>
            <pc:docMk/>
            <pc:sldMk cId="0" sldId="257"/>
            <ac:grpSpMk id="55" creationId="{DC224C35-0805-4875-46DC-1043DED09521}"/>
          </ac:grpSpMkLst>
        </pc:grpChg>
        <pc:grpChg chg="add del mod">
          <ac:chgData name="Harris, Katie" userId="09cfddb1-8d70-4b75-a913-d4b22dd54b32" providerId="ADAL" clId="{558EACB5-F8A7-470B-B15F-CBCE6697ECD2}" dt="2024-12-03T16:48:32.322" v="512" actId="165"/>
          <ac:grpSpMkLst>
            <pc:docMk/>
            <pc:sldMk cId="0" sldId="257"/>
            <ac:grpSpMk id="56" creationId="{3332FAF7-47DA-0754-C5EA-9FD21F793631}"/>
          </ac:grpSpMkLst>
        </pc:grpChg>
        <pc:grpChg chg="add mod">
          <ac:chgData name="Harris, Katie" userId="09cfddb1-8d70-4b75-a913-d4b22dd54b32" providerId="ADAL" clId="{558EACB5-F8A7-470B-B15F-CBCE6697ECD2}" dt="2024-12-03T19:36:21.404" v="2297" actId="1076"/>
          <ac:grpSpMkLst>
            <pc:docMk/>
            <pc:sldMk cId="0" sldId="257"/>
            <ac:grpSpMk id="57" creationId="{C720BB29-2868-0DAA-ACD8-23139994A57A}"/>
          </ac:grpSpMkLst>
        </pc:grpChg>
        <pc:grpChg chg="add del mod">
          <ac:chgData name="Harris, Katie" userId="09cfddb1-8d70-4b75-a913-d4b22dd54b32" providerId="ADAL" clId="{558EACB5-F8A7-470B-B15F-CBCE6697ECD2}" dt="2024-12-03T18:14:56.366" v="2110" actId="165"/>
          <ac:grpSpMkLst>
            <pc:docMk/>
            <pc:sldMk cId="0" sldId="257"/>
            <ac:grpSpMk id="14350" creationId="{E9FFFB0D-6ACD-1021-0CA6-A74CD08EAA9A}"/>
          </ac:grpSpMkLst>
        </pc:grpChg>
        <pc:grpChg chg="add mod">
          <ac:chgData name="Harris, Katie" userId="09cfddb1-8d70-4b75-a913-d4b22dd54b32" providerId="ADAL" clId="{558EACB5-F8A7-470B-B15F-CBCE6697ECD2}" dt="2024-12-04T20:22:03.673" v="8757" actId="1076"/>
          <ac:grpSpMkLst>
            <pc:docMk/>
            <pc:sldMk cId="0" sldId="257"/>
            <ac:grpSpMk id="14364" creationId="{A03AE2F7-3558-EBE2-EB45-CCDA5E69B44C}"/>
          </ac:grpSpMkLst>
        </pc:grpChg>
        <pc:grpChg chg="add mod">
          <ac:chgData name="Harris, Katie" userId="09cfddb1-8d70-4b75-a913-d4b22dd54b32" providerId="ADAL" clId="{558EACB5-F8A7-470B-B15F-CBCE6697ECD2}" dt="2024-12-04T16:24:53.670" v="5397" actId="1076"/>
          <ac:grpSpMkLst>
            <pc:docMk/>
            <pc:sldMk cId="0" sldId="257"/>
            <ac:grpSpMk id="14365" creationId="{9F24B340-89F7-5FC5-9BAE-9D2685A0A192}"/>
          </ac:grpSpMkLst>
        </pc:grpChg>
        <pc:grpChg chg="add mod ord">
          <ac:chgData name="Harris, Katie" userId="09cfddb1-8d70-4b75-a913-d4b22dd54b32" providerId="ADAL" clId="{558EACB5-F8A7-470B-B15F-CBCE6697ECD2}" dt="2024-12-03T20:52:31.761" v="5111" actId="164"/>
          <ac:grpSpMkLst>
            <pc:docMk/>
            <pc:sldMk cId="0" sldId="257"/>
            <ac:grpSpMk id="14366" creationId="{46427C4F-BA35-7985-79CA-80C4A88FBD6B}"/>
          </ac:grpSpMkLst>
        </pc:grpChg>
        <pc:grpChg chg="add mod ord">
          <ac:chgData name="Harris, Katie" userId="09cfddb1-8d70-4b75-a913-d4b22dd54b32" providerId="ADAL" clId="{558EACB5-F8A7-470B-B15F-CBCE6697ECD2}" dt="2024-12-03T20:52:31.761" v="5111" actId="164"/>
          <ac:grpSpMkLst>
            <pc:docMk/>
            <pc:sldMk cId="0" sldId="257"/>
            <ac:grpSpMk id="14367" creationId="{7A3489F9-DC92-93EA-761C-C26581EF81AE}"/>
          </ac:grpSpMkLst>
        </pc:grpChg>
        <pc:grpChg chg="add mod ord">
          <ac:chgData name="Harris, Katie" userId="09cfddb1-8d70-4b75-a913-d4b22dd54b32" providerId="ADAL" clId="{558EACB5-F8A7-470B-B15F-CBCE6697ECD2}" dt="2024-12-03T20:53:14.763" v="5120" actId="164"/>
          <ac:grpSpMkLst>
            <pc:docMk/>
            <pc:sldMk cId="0" sldId="257"/>
            <ac:grpSpMk id="14368" creationId="{524E3589-F68A-8FE8-DF23-ACD4AA911455}"/>
          </ac:grpSpMkLst>
        </pc:grpChg>
        <pc:grpChg chg="add mod">
          <ac:chgData name="Harris, Katie" userId="09cfddb1-8d70-4b75-a913-d4b22dd54b32" providerId="ADAL" clId="{558EACB5-F8A7-470B-B15F-CBCE6697ECD2}" dt="2024-12-03T20:52:31.761" v="5111" actId="164"/>
          <ac:grpSpMkLst>
            <pc:docMk/>
            <pc:sldMk cId="0" sldId="257"/>
            <ac:grpSpMk id="14369" creationId="{93DB96F9-4213-60FC-944E-733AD224D15B}"/>
          </ac:grpSpMkLst>
        </pc:grpChg>
        <pc:grpChg chg="add mod">
          <ac:chgData name="Harris, Katie" userId="09cfddb1-8d70-4b75-a913-d4b22dd54b32" providerId="ADAL" clId="{558EACB5-F8A7-470B-B15F-CBCE6697ECD2}" dt="2024-12-03T20:53:51.895" v="5126" actId="164"/>
          <ac:grpSpMkLst>
            <pc:docMk/>
            <pc:sldMk cId="0" sldId="257"/>
            <ac:grpSpMk id="14370" creationId="{E1C77EFC-DDAB-B17B-56BF-9C2873447D65}"/>
          </ac:grpSpMkLst>
        </pc:grpChg>
        <pc:grpChg chg="add mod">
          <ac:chgData name="Harris, Katie" userId="09cfddb1-8d70-4b75-a913-d4b22dd54b32" providerId="ADAL" clId="{558EACB5-F8A7-470B-B15F-CBCE6697ECD2}" dt="2024-12-03T20:54:17.593" v="5131" actId="164"/>
          <ac:grpSpMkLst>
            <pc:docMk/>
            <pc:sldMk cId="0" sldId="257"/>
            <ac:grpSpMk id="14371" creationId="{E0291D54-7D0B-F350-F370-A9C836CC5FA8}"/>
          </ac:grpSpMkLst>
        </pc:grpChg>
        <pc:grpChg chg="add mod">
          <ac:chgData name="Harris, Katie" userId="09cfddb1-8d70-4b75-a913-d4b22dd54b32" providerId="ADAL" clId="{558EACB5-F8A7-470B-B15F-CBCE6697ECD2}" dt="2024-12-04T20:10:46.499" v="7892" actId="1076"/>
          <ac:grpSpMkLst>
            <pc:docMk/>
            <pc:sldMk cId="0" sldId="257"/>
            <ac:grpSpMk id="14372" creationId="{117B3948-CC6B-E1CF-7197-EF6FE0513C69}"/>
          </ac:grpSpMkLst>
        </pc:grpChg>
        <pc:grpChg chg="add del mod">
          <ac:chgData name="Harris, Katie" userId="09cfddb1-8d70-4b75-a913-d4b22dd54b32" providerId="ADAL" clId="{558EACB5-F8A7-470B-B15F-CBCE6697ECD2}" dt="2024-12-04T15:05:07.326" v="5223" actId="165"/>
          <ac:grpSpMkLst>
            <pc:docMk/>
            <pc:sldMk cId="0" sldId="257"/>
            <ac:grpSpMk id="14373" creationId="{EC74F814-1CFB-7840-718F-B93B899B032B}"/>
          </ac:grpSpMkLst>
        </pc:grpChg>
        <pc:graphicFrameChg chg="add mod modGraphic">
          <ac:chgData name="Harris, Katie" userId="09cfddb1-8d70-4b75-a913-d4b22dd54b32" providerId="ADAL" clId="{558EACB5-F8A7-470B-B15F-CBCE6697ECD2}" dt="2024-12-04T20:32:29.588" v="9046" actId="1076"/>
          <ac:graphicFrameMkLst>
            <pc:docMk/>
            <pc:sldMk cId="0" sldId="257"/>
            <ac:graphicFrameMk id="58" creationId="{643059C3-6EE9-8821-C8DD-CCE3283F320D}"/>
          </ac:graphicFrameMkLst>
        </pc:graphicFrameChg>
        <pc:picChg chg="mod">
          <ac:chgData name="Harris, Katie" userId="09cfddb1-8d70-4b75-a913-d4b22dd54b32" providerId="ADAL" clId="{558EACB5-F8A7-470B-B15F-CBCE6697ECD2}" dt="2024-12-03T21:01:34.780" v="5198" actId="1076"/>
          <ac:picMkLst>
            <pc:docMk/>
            <pc:sldMk cId="0" sldId="257"/>
            <ac:picMk id="4" creationId="{C5B6D76A-D177-94F0-863F-F9C204045D13}"/>
          </ac:picMkLst>
        </pc:picChg>
        <pc:picChg chg="mod">
          <ac:chgData name="Harris, Katie" userId="09cfddb1-8d70-4b75-a913-d4b22dd54b32" providerId="ADAL" clId="{558EACB5-F8A7-470B-B15F-CBCE6697ECD2}" dt="2024-12-03T21:00:46.356" v="5190" actId="1076"/>
          <ac:picMkLst>
            <pc:docMk/>
            <pc:sldMk cId="0" sldId="257"/>
            <ac:picMk id="8" creationId="{797A45DF-703E-1F01-CF8A-FDCD22653041}"/>
          </ac:picMkLst>
        </pc:picChg>
        <pc:picChg chg="mod">
          <ac:chgData name="Harris, Katie" userId="09cfddb1-8d70-4b75-a913-d4b22dd54b32" providerId="ADAL" clId="{558EACB5-F8A7-470B-B15F-CBCE6697ECD2}" dt="2024-12-03T16:16:03.633" v="20" actId="164"/>
          <ac:picMkLst>
            <pc:docMk/>
            <pc:sldMk cId="0" sldId="257"/>
            <ac:picMk id="11" creationId="{7ED3C0DC-D042-CB53-1AF0-B39DCDBD8FEB}"/>
          </ac:picMkLst>
        </pc:picChg>
        <pc:picChg chg="mod">
          <ac:chgData name="Harris, Katie" userId="09cfddb1-8d70-4b75-a913-d4b22dd54b32" providerId="ADAL" clId="{558EACB5-F8A7-470B-B15F-CBCE6697ECD2}" dt="2024-12-03T21:01:16.921" v="5195" actId="1076"/>
          <ac:picMkLst>
            <pc:docMk/>
            <pc:sldMk cId="0" sldId="257"/>
            <ac:picMk id="12" creationId="{E02A5202-0768-2899-E96E-4E00B6A0BBF5}"/>
          </ac:picMkLst>
        </pc:picChg>
        <pc:picChg chg="mod">
          <ac:chgData name="Harris, Katie" userId="09cfddb1-8d70-4b75-a913-d4b22dd54b32" providerId="ADAL" clId="{558EACB5-F8A7-470B-B15F-CBCE6697ECD2}" dt="2024-12-03T16:13:57.123" v="1" actId="164"/>
          <ac:picMkLst>
            <pc:docMk/>
            <pc:sldMk cId="0" sldId="257"/>
            <ac:picMk id="13" creationId="{BCCDCB65-C7CC-4595-FA64-40A3F171D0AA}"/>
          </ac:picMkLst>
        </pc:picChg>
        <pc:picChg chg="mod">
          <ac:chgData name="Harris, Katie" userId="09cfddb1-8d70-4b75-a913-d4b22dd54b32" providerId="ADAL" clId="{558EACB5-F8A7-470B-B15F-CBCE6697ECD2}" dt="2024-12-04T16:17:33.596" v="5345" actId="1076"/>
          <ac:picMkLst>
            <pc:docMk/>
            <pc:sldMk cId="0" sldId="257"/>
            <ac:picMk id="14" creationId="{A3029366-BD3B-1453-17EC-F65BB522F741}"/>
          </ac:picMkLst>
        </pc:picChg>
        <pc:picChg chg="mod topLvl">
          <ac:chgData name="Harris, Katie" userId="09cfddb1-8d70-4b75-a913-d4b22dd54b32" providerId="ADAL" clId="{558EACB5-F8A7-470B-B15F-CBCE6697ECD2}" dt="2024-12-04T16:11:01.615" v="5284" actId="164"/>
          <ac:picMkLst>
            <pc:docMk/>
            <pc:sldMk cId="0" sldId="257"/>
            <ac:picMk id="17" creationId="{74A99160-E825-D39D-611D-722F8DA02759}"/>
          </ac:picMkLst>
        </pc:picChg>
        <pc:picChg chg="mod">
          <ac:chgData name="Harris, Katie" userId="09cfddb1-8d70-4b75-a913-d4b22dd54b32" providerId="ADAL" clId="{558EACB5-F8A7-470B-B15F-CBCE6697ECD2}" dt="2024-12-03T16:16:03.633" v="20" actId="164"/>
          <ac:picMkLst>
            <pc:docMk/>
            <pc:sldMk cId="0" sldId="257"/>
            <ac:picMk id="18" creationId="{051ED466-9249-6DDD-9946-57BCB5F66173}"/>
          </ac:picMkLst>
        </pc:picChg>
        <pc:picChg chg="mod topLvl">
          <ac:chgData name="Harris, Katie" userId="09cfddb1-8d70-4b75-a913-d4b22dd54b32" providerId="ADAL" clId="{558EACB5-F8A7-470B-B15F-CBCE6697ECD2}" dt="2024-12-04T16:10:33.077" v="5283" actId="164"/>
          <ac:picMkLst>
            <pc:docMk/>
            <pc:sldMk cId="0" sldId="257"/>
            <ac:picMk id="19" creationId="{A0AC0D3D-FFB2-B350-C734-27DE1FB87177}"/>
          </ac:picMkLst>
        </pc:picChg>
        <pc:picChg chg="add mod modCrop">
          <ac:chgData name="Harris, Katie" userId="09cfddb1-8d70-4b75-a913-d4b22dd54b32" providerId="ADAL" clId="{558EACB5-F8A7-470B-B15F-CBCE6697ECD2}" dt="2024-12-03T20:07:35.672" v="2405" actId="164"/>
          <ac:picMkLst>
            <pc:docMk/>
            <pc:sldMk cId="0" sldId="257"/>
            <ac:picMk id="20" creationId="{D7455F00-5ED9-BB2D-B48B-DE5855C68B3B}"/>
          </ac:picMkLst>
        </pc:picChg>
        <pc:picChg chg="mod">
          <ac:chgData name="Harris, Katie" userId="09cfddb1-8d70-4b75-a913-d4b22dd54b32" providerId="ADAL" clId="{558EACB5-F8A7-470B-B15F-CBCE6697ECD2}" dt="2024-12-03T16:16:03.633" v="20" actId="164"/>
          <ac:picMkLst>
            <pc:docMk/>
            <pc:sldMk cId="0" sldId="257"/>
            <ac:picMk id="23" creationId="{AFC5E85E-6B65-6917-24C9-1AECEA9AF884}"/>
          </ac:picMkLst>
        </pc:picChg>
        <pc:picChg chg="mod">
          <ac:chgData name="Harris, Katie" userId="09cfddb1-8d70-4b75-a913-d4b22dd54b32" providerId="ADAL" clId="{558EACB5-F8A7-470B-B15F-CBCE6697ECD2}" dt="2024-12-03T16:16:03.633" v="20" actId="164"/>
          <ac:picMkLst>
            <pc:docMk/>
            <pc:sldMk cId="0" sldId="257"/>
            <ac:picMk id="30" creationId="{9A150262-B0DA-A098-F9B8-87772AAAFCB4}"/>
          </ac:picMkLst>
        </pc:picChg>
        <pc:picChg chg="mod">
          <ac:chgData name="Harris, Katie" userId="09cfddb1-8d70-4b75-a913-d4b22dd54b32" providerId="ADAL" clId="{558EACB5-F8A7-470B-B15F-CBCE6697ECD2}" dt="2024-12-03T16:16:03.633" v="20" actId="164"/>
          <ac:picMkLst>
            <pc:docMk/>
            <pc:sldMk cId="0" sldId="257"/>
            <ac:picMk id="36" creationId="{895FA9C0-EC39-39F4-A7E2-CBA257FED8CA}"/>
          </ac:picMkLst>
        </pc:picChg>
        <pc:picChg chg="mod">
          <ac:chgData name="Harris, Katie" userId="09cfddb1-8d70-4b75-a913-d4b22dd54b32" providerId="ADAL" clId="{558EACB5-F8A7-470B-B15F-CBCE6697ECD2}" dt="2024-12-03T16:13:57.123" v="1" actId="164"/>
          <ac:picMkLst>
            <pc:docMk/>
            <pc:sldMk cId="0" sldId="257"/>
            <ac:picMk id="40" creationId="{3DAC6080-DF07-0D5D-8B5B-003DAF56F9BF}"/>
          </ac:picMkLst>
        </pc:picChg>
        <pc:picChg chg="mod">
          <ac:chgData name="Harris, Katie" userId="09cfddb1-8d70-4b75-a913-d4b22dd54b32" providerId="ADAL" clId="{558EACB5-F8A7-470B-B15F-CBCE6697ECD2}" dt="2024-12-03T16:13:57.123" v="1" actId="164"/>
          <ac:picMkLst>
            <pc:docMk/>
            <pc:sldMk cId="0" sldId="257"/>
            <ac:picMk id="42" creationId="{43A40288-4B78-F148-F0EB-4AF738AD4D7C}"/>
          </ac:picMkLst>
        </pc:picChg>
        <pc:picChg chg="add mod">
          <ac:chgData name="Harris, Katie" userId="09cfddb1-8d70-4b75-a913-d4b22dd54b32" providerId="ADAL" clId="{558EACB5-F8A7-470B-B15F-CBCE6697ECD2}" dt="2024-12-05T02:12:45.504" v="9071" actId="208"/>
          <ac:picMkLst>
            <pc:docMk/>
            <pc:sldMk cId="0" sldId="257"/>
            <ac:picMk id="57" creationId="{5421A621-3968-CA4E-AC25-7AF7042F08DC}"/>
          </ac:picMkLst>
        </pc:picChg>
        <pc:picChg chg="add del mod">
          <ac:chgData name="Harris, Katie" userId="09cfddb1-8d70-4b75-a913-d4b22dd54b32" providerId="ADAL" clId="{558EACB5-F8A7-470B-B15F-CBCE6697ECD2}" dt="2024-12-05T02:12:29.942" v="9066" actId="478"/>
          <ac:picMkLst>
            <pc:docMk/>
            <pc:sldMk cId="0" sldId="257"/>
            <ac:picMk id="1025" creationId="{B86EF763-14C2-122C-8D6A-85ADD7C1793D}"/>
          </ac:picMkLst>
        </pc:picChg>
        <pc:picChg chg="add mod ord">
          <ac:chgData name="Harris, Katie" userId="09cfddb1-8d70-4b75-a913-d4b22dd54b32" providerId="ADAL" clId="{558EACB5-F8A7-470B-B15F-CBCE6697ECD2}" dt="2024-12-03T20:52:31.761" v="5111" actId="164"/>
          <ac:picMkLst>
            <pc:docMk/>
            <pc:sldMk cId="0" sldId="257"/>
            <ac:picMk id="14343" creationId="{D87CCCFC-A4E8-7C02-EBE8-90BEC18FDA67}"/>
          </ac:picMkLst>
        </pc:picChg>
        <pc:picChg chg="add del mod">
          <ac:chgData name="Harris, Katie" userId="09cfddb1-8d70-4b75-a913-d4b22dd54b32" providerId="ADAL" clId="{558EACB5-F8A7-470B-B15F-CBCE6697ECD2}" dt="2024-12-03T19:32:39.173" v="2255" actId="478"/>
          <ac:picMkLst>
            <pc:docMk/>
            <pc:sldMk cId="0" sldId="257"/>
            <ac:picMk id="14345" creationId="{87B17578-D526-3D78-E641-06C16DF9F43F}"/>
          </ac:picMkLst>
        </pc:picChg>
        <pc:picChg chg="add del mod modCrop">
          <ac:chgData name="Harris, Katie" userId="09cfddb1-8d70-4b75-a913-d4b22dd54b32" providerId="ADAL" clId="{558EACB5-F8A7-470B-B15F-CBCE6697ECD2}" dt="2024-12-03T19:32:38.283" v="2254" actId="478"/>
          <ac:picMkLst>
            <pc:docMk/>
            <pc:sldMk cId="0" sldId="257"/>
            <ac:picMk id="14353" creationId="{86A09837-9D2B-24CD-F7DC-D6EB654FE3AF}"/>
          </ac:picMkLst>
        </pc:picChg>
        <pc:picChg chg="add mod">
          <ac:chgData name="Harris, Katie" userId="09cfddb1-8d70-4b75-a913-d4b22dd54b32" providerId="ADAL" clId="{558EACB5-F8A7-470B-B15F-CBCE6697ECD2}" dt="2024-12-03T20:07:35.672" v="2405" actId="164"/>
          <ac:picMkLst>
            <pc:docMk/>
            <pc:sldMk cId="0" sldId="257"/>
            <ac:picMk id="14355" creationId="{45F5E66F-923C-1D5D-F605-73C06A7F8151}"/>
          </ac:picMkLst>
        </pc:picChg>
        <pc:cxnChg chg="mod">
          <ac:chgData name="Harris, Katie" userId="09cfddb1-8d70-4b75-a913-d4b22dd54b32" providerId="ADAL" clId="{558EACB5-F8A7-470B-B15F-CBCE6697ECD2}" dt="2024-12-04T16:22:45.146" v="5367" actId="14100"/>
          <ac:cxnSpMkLst>
            <pc:docMk/>
            <pc:sldMk cId="0" sldId="257"/>
            <ac:cxnSpMk id="43" creationId="{DF806349-922D-3A06-E1FF-86E923E77475}"/>
          </ac:cxnSpMkLst>
        </pc:cxnChg>
        <pc:cxnChg chg="mod">
          <ac:chgData name="Harris, Katie" userId="09cfddb1-8d70-4b75-a913-d4b22dd54b32" providerId="ADAL" clId="{558EACB5-F8A7-470B-B15F-CBCE6697ECD2}" dt="2024-12-03T16:16:03.633" v="20" actId="164"/>
          <ac:cxnSpMkLst>
            <pc:docMk/>
            <pc:sldMk cId="0" sldId="257"/>
            <ac:cxnSpMk id="45" creationId="{1B577B51-4F67-1147-EE80-0DAFF7B6AD28}"/>
          </ac:cxnSpMkLst>
        </pc:cxnChg>
        <pc:cxnChg chg="mod">
          <ac:chgData name="Harris, Katie" userId="09cfddb1-8d70-4b75-a913-d4b22dd54b32" providerId="ADAL" clId="{558EACB5-F8A7-470B-B15F-CBCE6697ECD2}" dt="2024-12-04T16:17:37.780" v="5347" actId="1076"/>
          <ac:cxnSpMkLst>
            <pc:docMk/>
            <pc:sldMk cId="0" sldId="257"/>
            <ac:cxnSpMk id="47" creationId="{FC2377BD-DB98-CC67-B029-645CD83F41FC}"/>
          </ac:cxnSpMkLst>
        </pc:cxnChg>
        <pc:cxnChg chg="mod">
          <ac:chgData name="Harris, Katie" userId="09cfddb1-8d70-4b75-a913-d4b22dd54b32" providerId="ADAL" clId="{558EACB5-F8A7-470B-B15F-CBCE6697ECD2}" dt="2024-12-03T16:16:03.633" v="20" actId="164"/>
          <ac:cxnSpMkLst>
            <pc:docMk/>
            <pc:sldMk cId="0" sldId="257"/>
            <ac:cxnSpMk id="51" creationId="{3A581790-9A08-6BF0-BFA6-73F01B897A75}"/>
          </ac:cxnSpMkLst>
        </pc:cxnChg>
        <pc:cxnChg chg="mod topLvl">
          <ac:chgData name="Harris, Katie" userId="09cfddb1-8d70-4b75-a913-d4b22dd54b32" providerId="ADAL" clId="{558EACB5-F8A7-470B-B15F-CBCE6697ECD2}" dt="2024-12-04T16:10:33.077" v="5283" actId="164"/>
          <ac:cxnSpMkLst>
            <pc:docMk/>
            <pc:sldMk cId="0" sldId="257"/>
            <ac:cxnSpMk id="52" creationId="{E2D070E6-71F8-C74F-B903-C4266095B7C8}"/>
          </ac:cxnSpMkLst>
        </pc:cxnChg>
        <pc:cxnChg chg="add mod ord">
          <ac:chgData name="Harris, Katie" userId="09cfddb1-8d70-4b75-a913-d4b22dd54b32" providerId="ADAL" clId="{558EACB5-F8A7-470B-B15F-CBCE6697ECD2}" dt="2024-12-03T20:53:51.895" v="5126" actId="164"/>
          <ac:cxnSpMkLst>
            <pc:docMk/>
            <pc:sldMk cId="0" sldId="257"/>
            <ac:cxnSpMk id="14341" creationId="{6BAB84F5-DEC7-EA8C-B1C6-72B1079001DA}"/>
          </ac:cxnSpMkLst>
        </pc:cxnChg>
        <pc:cxnChg chg="add mod">
          <ac:chgData name="Harris, Katie" userId="09cfddb1-8d70-4b75-a913-d4b22dd54b32" providerId="ADAL" clId="{558EACB5-F8A7-470B-B15F-CBCE6697ECD2}" dt="2024-12-04T23:53:41.587" v="9050" actId="1076"/>
          <ac:cxnSpMkLst>
            <pc:docMk/>
            <pc:sldMk cId="0" sldId="257"/>
            <ac:cxnSpMk id="14345" creationId="{A61D0DE7-11F4-5C33-FF5D-FFD4DBE9E32F}"/>
          </ac:cxnSpMkLst>
        </pc:cxnChg>
        <pc:cxnChg chg="add mod">
          <ac:chgData name="Harris, Katie" userId="09cfddb1-8d70-4b75-a913-d4b22dd54b32" providerId="ADAL" clId="{558EACB5-F8A7-470B-B15F-CBCE6697ECD2}" dt="2024-12-04T23:53:56.003" v="9054" actId="1076"/>
          <ac:cxnSpMkLst>
            <pc:docMk/>
            <pc:sldMk cId="0" sldId="257"/>
            <ac:cxnSpMk id="14350" creationId="{0252ABD4-A491-F892-3234-DFDB1791ED51}"/>
          </ac:cxnSpMkLst>
        </pc:cxnChg>
        <pc:cxnChg chg="add mod ord">
          <ac:chgData name="Harris, Katie" userId="09cfddb1-8d70-4b75-a913-d4b22dd54b32" providerId="ADAL" clId="{558EACB5-F8A7-470B-B15F-CBCE6697ECD2}" dt="2024-12-04T23:53:52.502" v="9053" actId="1076"/>
          <ac:cxnSpMkLst>
            <pc:docMk/>
            <pc:sldMk cId="0" sldId="257"/>
            <ac:cxnSpMk id="14357" creationId="{B31964E5-03F6-105C-EEEA-1C9C156F15E9}"/>
          </ac:cxnSpMkLst>
        </pc:cxnChg>
        <pc:cxnChg chg="add mod">
          <ac:chgData name="Harris, Katie" userId="09cfddb1-8d70-4b75-a913-d4b22dd54b32" providerId="ADAL" clId="{558EACB5-F8A7-470B-B15F-CBCE6697ECD2}" dt="2024-12-04T23:53:36.106" v="9049" actId="1076"/>
          <ac:cxnSpMkLst>
            <pc:docMk/>
            <pc:sldMk cId="0" sldId="257"/>
            <ac:cxnSpMk id="14361" creationId="{CB91690E-9C87-E4B5-59B4-15F7796B8A94}"/>
          </ac:cxnSpMkLst>
        </pc:cxnChg>
        <pc:cxnChg chg="add mod">
          <ac:chgData name="Harris, Katie" userId="09cfddb1-8d70-4b75-a913-d4b22dd54b32" providerId="ADAL" clId="{558EACB5-F8A7-470B-B15F-CBCE6697ECD2}" dt="2024-12-04T23:53:44.767" v="9051" actId="1076"/>
          <ac:cxnSpMkLst>
            <pc:docMk/>
            <pc:sldMk cId="0" sldId="257"/>
            <ac:cxnSpMk id="14363" creationId="{33C8E520-E158-02EB-6946-789E0B4F19DB}"/>
          </ac:cxnSpMkLst>
        </pc:cxnChg>
      </pc:sldChg>
    </pc:docChg>
  </pc:docChgLst>
  <pc:docChgLst>
    <pc:chgData name="Sethi, Parvinder" userId="S::psethi@radford.edu::24532e0c-aa5f-4c05-b427-08ac5f000287" providerId="AD" clId="Web-{BCAB7A75-69B0-04CA-B168-81630C3061DB}"/>
    <pc:docChg chg="modSld">
      <pc:chgData name="Sethi, Parvinder" userId="S::psethi@radford.edu::24532e0c-aa5f-4c05-b427-08ac5f000287" providerId="AD" clId="Web-{BCAB7A75-69B0-04CA-B168-81630C3061DB}" dt="2024-10-13T00:17:14.269" v="347"/>
      <pc:docMkLst>
        <pc:docMk/>
      </pc:docMkLst>
      <pc:sldChg chg="delSp modSp">
        <pc:chgData name="Sethi, Parvinder" userId="S::psethi@radford.edu::24532e0c-aa5f-4c05-b427-08ac5f000287" providerId="AD" clId="Web-{BCAB7A75-69B0-04CA-B168-81630C3061DB}" dt="2024-10-13T00:17:14.269" v="347"/>
        <pc:sldMkLst>
          <pc:docMk/>
          <pc:sldMk cId="0" sldId="257"/>
        </pc:sldMkLst>
        <pc:spChg chg="mod">
          <ac:chgData name="Sethi, Parvinder" userId="S::psethi@radford.edu::24532e0c-aa5f-4c05-b427-08ac5f000287" providerId="AD" clId="Web-{BCAB7A75-69B0-04CA-B168-81630C3061DB}" dt="2024-10-12T23:11:30.862" v="281"/>
          <ac:spMkLst>
            <pc:docMk/>
            <pc:sldMk cId="0" sldId="257"/>
            <ac:spMk id="3" creationId="{33BB5EA0-358E-1367-825F-0B33707AC192}"/>
          </ac:spMkLst>
        </pc:spChg>
        <pc:spChg chg="mod">
          <ac:chgData name="Sethi, Parvinder" userId="S::psethi@radford.edu::24532e0c-aa5f-4c05-b427-08ac5f000287" providerId="AD" clId="Web-{BCAB7A75-69B0-04CA-B168-81630C3061DB}" dt="2024-10-12T23:05:28.563" v="247" actId="20577"/>
          <ac:spMkLst>
            <pc:docMk/>
            <pc:sldMk cId="0" sldId="257"/>
            <ac:spMk id="9" creationId="{FFBE412E-1E38-CD50-BE39-7F48C1CC6984}"/>
          </ac:spMkLst>
        </pc:spChg>
        <pc:spChg chg="mod">
          <ac:chgData name="Sethi, Parvinder" userId="S::psethi@radford.edu::24532e0c-aa5f-4c05-b427-08ac5f000287" providerId="AD" clId="Web-{BCAB7A75-69B0-04CA-B168-81630C3061DB}" dt="2024-10-13T00:07:57.825" v="288"/>
          <ac:spMkLst>
            <pc:docMk/>
            <pc:sldMk cId="0" sldId="257"/>
            <ac:spMk id="15" creationId="{6D59E746-0EE9-230F-3742-20EF68753439}"/>
          </ac:spMkLst>
        </pc:spChg>
        <pc:spChg chg="mod">
          <ac:chgData name="Sethi, Parvinder" userId="S::psethi@radford.edu::24532e0c-aa5f-4c05-b427-08ac5f000287" providerId="AD" clId="Web-{BCAB7A75-69B0-04CA-B168-81630C3061DB}" dt="2024-10-12T23:04:44.563" v="245" actId="20577"/>
          <ac:spMkLst>
            <pc:docMk/>
            <pc:sldMk cId="0" sldId="257"/>
            <ac:spMk id="22" creationId="{BAD57133-72D1-F69E-D8EA-C002160D6EB0}"/>
          </ac:spMkLst>
        </pc:spChg>
        <pc:spChg chg="mod">
          <ac:chgData name="Sethi, Parvinder" userId="S::psethi@radford.edu::24532e0c-aa5f-4c05-b427-08ac5f000287" providerId="AD" clId="Web-{BCAB7A75-69B0-04CA-B168-81630C3061DB}" dt="2024-10-12T22:58:40.579" v="205" actId="1076"/>
          <ac:spMkLst>
            <pc:docMk/>
            <pc:sldMk cId="0" sldId="257"/>
            <ac:spMk id="37" creationId="{F80BA593-FF09-8EF1-3891-D0E8D8E6984B}"/>
          </ac:spMkLst>
        </pc:spChg>
        <pc:spChg chg="mod">
          <ac:chgData name="Sethi, Parvinder" userId="S::psethi@radford.edu::24532e0c-aa5f-4c05-b427-08ac5f000287" providerId="AD" clId="Web-{BCAB7A75-69B0-04CA-B168-81630C3061DB}" dt="2024-10-12T22:53:40.032" v="119" actId="20577"/>
          <ac:spMkLst>
            <pc:docMk/>
            <pc:sldMk cId="0" sldId="257"/>
            <ac:spMk id="41" creationId="{D624CF44-8DF6-1707-0647-EEEF7AF9F436}"/>
          </ac:spMkLst>
        </pc:spChg>
        <pc:spChg chg="mod">
          <ac:chgData name="Sethi, Parvinder" userId="S::psethi@radford.edu::24532e0c-aa5f-4c05-b427-08ac5f000287" providerId="AD" clId="Web-{BCAB7A75-69B0-04CA-B168-81630C3061DB}" dt="2024-10-12T23:08:16.424" v="265" actId="1076"/>
          <ac:spMkLst>
            <pc:docMk/>
            <pc:sldMk cId="0" sldId="257"/>
            <ac:spMk id="46" creationId="{DB19FD32-0B4D-AAA4-263E-A1D9DA07C9B9}"/>
          </ac:spMkLst>
        </pc:spChg>
        <pc:spChg chg="mod">
          <ac:chgData name="Sethi, Parvinder" userId="S::psethi@radford.edu::24532e0c-aa5f-4c05-b427-08ac5f000287" providerId="AD" clId="Web-{BCAB7A75-69B0-04CA-B168-81630C3061DB}" dt="2024-10-12T22:41:54.604" v="34" actId="20577"/>
          <ac:spMkLst>
            <pc:docMk/>
            <pc:sldMk cId="0" sldId="257"/>
            <ac:spMk id="48" creationId="{00000000-0000-0000-0000-000000000000}"/>
          </ac:spMkLst>
        </pc:spChg>
        <pc:spChg chg="mod">
          <ac:chgData name="Sethi, Parvinder" userId="S::psethi@radford.edu::24532e0c-aa5f-4c05-b427-08ac5f000287" providerId="AD" clId="Web-{BCAB7A75-69B0-04CA-B168-81630C3061DB}" dt="2024-10-13T00:16:51.221" v="345" actId="20577"/>
          <ac:spMkLst>
            <pc:docMk/>
            <pc:sldMk cId="0" sldId="257"/>
            <ac:spMk id="53" creationId="{7E3DC114-7D79-C378-BB65-61979F959E86}"/>
          </ac:spMkLst>
        </pc:spChg>
        <pc:spChg chg="mod">
          <ac:chgData name="Sethi, Parvinder" userId="S::psethi@radford.edu::24532e0c-aa5f-4c05-b427-08ac5f000287" providerId="AD" clId="Web-{BCAB7A75-69B0-04CA-B168-81630C3061DB}" dt="2024-10-13T00:07:13.176" v="287"/>
          <ac:spMkLst>
            <pc:docMk/>
            <pc:sldMk cId="0" sldId="257"/>
            <ac:spMk id="60" creationId="{34C7770A-8E8D-816C-D5F0-FDF48C67EF75}"/>
          </ac:spMkLst>
        </pc:spChg>
        <pc:spChg chg="mod">
          <ac:chgData name="Sethi, Parvinder" userId="S::psethi@radford.edu::24532e0c-aa5f-4c05-b427-08ac5f000287" providerId="AD" clId="Web-{BCAB7A75-69B0-04CA-B168-81630C3061DB}" dt="2024-10-12T22:46:35.104" v="113" actId="1076"/>
          <ac:spMkLst>
            <pc:docMk/>
            <pc:sldMk cId="0" sldId="257"/>
            <ac:spMk id="67" creationId="{00000000-0000-0000-0000-000000000000}"/>
          </ac:spMkLst>
        </pc:spChg>
        <pc:spChg chg="mod">
          <ac:chgData name="Sethi, Parvinder" userId="S::psethi@radford.edu::24532e0c-aa5f-4c05-b427-08ac5f000287" providerId="AD" clId="Web-{BCAB7A75-69B0-04CA-B168-81630C3061DB}" dt="2024-10-12T22:46:19.244" v="112" actId="1076"/>
          <ac:spMkLst>
            <pc:docMk/>
            <pc:sldMk cId="0" sldId="257"/>
            <ac:spMk id="68" creationId="{00000000-0000-0000-0000-000000000000}"/>
          </ac:spMkLst>
        </pc:spChg>
        <pc:spChg chg="mod">
          <ac:chgData name="Sethi, Parvinder" userId="S::psethi@radford.edu::24532e0c-aa5f-4c05-b427-08ac5f000287" providerId="AD" clId="Web-{BCAB7A75-69B0-04CA-B168-81630C3061DB}" dt="2024-10-12T22:43:00.557" v="53" actId="20577"/>
          <ac:spMkLst>
            <pc:docMk/>
            <pc:sldMk cId="0" sldId="257"/>
            <ac:spMk id="184" creationId="{00000000-0000-0000-0000-000000000000}"/>
          </ac:spMkLst>
        </pc:spChg>
        <pc:spChg chg="mod">
          <ac:chgData name="Sethi, Parvinder" userId="S::psethi@radford.edu::24532e0c-aa5f-4c05-b427-08ac5f000287" providerId="AD" clId="Web-{BCAB7A75-69B0-04CA-B168-81630C3061DB}" dt="2024-10-12T22:42:08.651" v="36" actId="20577"/>
          <ac:spMkLst>
            <pc:docMk/>
            <pc:sldMk cId="0" sldId="257"/>
            <ac:spMk id="2116" creationId="{00000000-0000-0000-0000-000000000000}"/>
          </ac:spMkLst>
        </pc:spChg>
        <pc:spChg chg="mod">
          <ac:chgData name="Sethi, Parvinder" userId="S::psethi@radford.edu::24532e0c-aa5f-4c05-b427-08ac5f000287" providerId="AD" clId="Web-{BCAB7A75-69B0-04CA-B168-81630C3061DB}" dt="2024-10-12T22:40:17.135" v="31" actId="20577"/>
          <ac:spMkLst>
            <pc:docMk/>
            <pc:sldMk cId="0" sldId="257"/>
            <ac:spMk id="5178" creationId="{00000000-0000-0000-0000-000000000000}"/>
          </ac:spMkLst>
        </pc:spChg>
        <pc:spChg chg="mod">
          <ac:chgData name="Sethi, Parvinder" userId="S::psethi@radford.edu::24532e0c-aa5f-4c05-b427-08ac5f000287" providerId="AD" clId="Web-{BCAB7A75-69B0-04CA-B168-81630C3061DB}" dt="2024-10-12T23:08:55.425" v="271" actId="1076"/>
          <ac:spMkLst>
            <pc:docMk/>
            <pc:sldMk cId="0" sldId="257"/>
            <ac:spMk id="14336" creationId="{2F359EAE-238A-68D2-A864-D1B6451C8EF2}"/>
          </ac:spMkLst>
        </pc:spChg>
        <pc:spChg chg="mod">
          <ac:chgData name="Sethi, Parvinder" userId="S::psethi@radford.edu::24532e0c-aa5f-4c05-b427-08ac5f000287" providerId="AD" clId="Web-{BCAB7A75-69B0-04CA-B168-81630C3061DB}" dt="2024-10-12T22:42:20.557" v="46" actId="20577"/>
          <ac:spMkLst>
            <pc:docMk/>
            <pc:sldMk cId="0" sldId="257"/>
            <ac:spMk id="14339" creationId="{A3F7C8B6-753C-2541-1BB8-68BB2E0EABC1}"/>
          </ac:spMkLst>
        </pc:spChg>
        <pc:spChg chg="mod">
          <ac:chgData name="Sethi, Parvinder" userId="S::psethi@radford.edu::24532e0c-aa5f-4c05-b427-08ac5f000287" providerId="AD" clId="Web-{BCAB7A75-69B0-04CA-B168-81630C3061DB}" dt="2024-10-12T22:45:56.822" v="111" actId="1076"/>
          <ac:spMkLst>
            <pc:docMk/>
            <pc:sldMk cId="0" sldId="257"/>
            <ac:spMk id="14346" creationId="{D6811AD9-C851-C0E0-89F4-9E4F6D1AC64C}"/>
          </ac:spMkLst>
        </pc:spChg>
        <pc:spChg chg="mod">
          <ac:chgData name="Sethi, Parvinder" userId="S::psethi@radford.edu::24532e0c-aa5f-4c05-b427-08ac5f000287" providerId="AD" clId="Web-{BCAB7A75-69B0-04CA-B168-81630C3061DB}" dt="2024-10-12T23:09:28.847" v="274" actId="1076"/>
          <ac:spMkLst>
            <pc:docMk/>
            <pc:sldMk cId="0" sldId="257"/>
            <ac:spMk id="14347" creationId="{363009A9-2F75-7421-E201-A3733072DFBE}"/>
          </ac:spMkLst>
        </pc:spChg>
        <pc:spChg chg="mod">
          <ac:chgData name="Sethi, Parvinder" userId="S::psethi@radford.edu::24532e0c-aa5f-4c05-b427-08ac5f000287" providerId="AD" clId="Web-{BCAB7A75-69B0-04CA-B168-81630C3061DB}" dt="2024-10-12T22:42:25.166" v="50" actId="20577"/>
          <ac:spMkLst>
            <pc:docMk/>
            <pc:sldMk cId="0" sldId="257"/>
            <ac:spMk id="14348" creationId="{00000000-0000-0000-0000-000000000000}"/>
          </ac:spMkLst>
        </pc:spChg>
        <pc:spChg chg="mod">
          <ac:chgData name="Sethi, Parvinder" userId="S::psethi@radford.edu::24532e0c-aa5f-4c05-b427-08ac5f000287" providerId="AD" clId="Web-{BCAB7A75-69B0-04CA-B168-81630C3061DB}" dt="2024-10-12T23:11:07.971" v="280"/>
          <ac:spMkLst>
            <pc:docMk/>
            <pc:sldMk cId="0" sldId="257"/>
            <ac:spMk id="14350" creationId="{90A355D3-420D-8C45-5A71-6C02D117A30A}"/>
          </ac:spMkLst>
        </pc:spChg>
        <pc:spChg chg="mod">
          <ac:chgData name="Sethi, Parvinder" userId="S::psethi@radford.edu::24532e0c-aa5f-4c05-b427-08ac5f000287" providerId="AD" clId="Web-{BCAB7A75-69B0-04CA-B168-81630C3061DB}" dt="2024-10-12T23:09:47.737" v="275" actId="1076"/>
          <ac:spMkLst>
            <pc:docMk/>
            <pc:sldMk cId="0" sldId="257"/>
            <ac:spMk id="14351" creationId="{87FC7F90-9FB8-81F6-39C1-0BD786BD42D5}"/>
          </ac:spMkLst>
        </pc:spChg>
        <pc:spChg chg="mod">
          <ac:chgData name="Sethi, Parvinder" userId="S::psethi@radford.edu::24532e0c-aa5f-4c05-b427-08ac5f000287" providerId="AD" clId="Web-{BCAB7A75-69B0-04CA-B168-81630C3061DB}" dt="2024-10-12T23:11:30.862" v="282"/>
          <ac:spMkLst>
            <pc:docMk/>
            <pc:sldMk cId="0" sldId="257"/>
            <ac:spMk id="14358" creationId="{46C97CC8-424A-8BD7-1A53-5412DC518E73}"/>
          </ac:spMkLst>
        </pc:spChg>
        <pc:spChg chg="mod">
          <ac:chgData name="Sethi, Parvinder" userId="S::psethi@radford.edu::24532e0c-aa5f-4c05-b427-08ac5f000287" providerId="AD" clId="Web-{BCAB7A75-69B0-04CA-B168-81630C3061DB}" dt="2024-10-12T23:11:31.018" v="283"/>
          <ac:spMkLst>
            <pc:docMk/>
            <pc:sldMk cId="0" sldId="257"/>
            <ac:spMk id="14359" creationId="{88250891-7C49-76F5-C502-1D3FB6822A04}"/>
          </ac:spMkLst>
        </pc:spChg>
        <pc:picChg chg="mod">
          <ac:chgData name="Sethi, Parvinder" userId="S::psethi@radford.edu::24532e0c-aa5f-4c05-b427-08ac5f000287" providerId="AD" clId="Web-{BCAB7A75-69B0-04CA-B168-81630C3061DB}" dt="2024-10-12T22:54:01.189" v="121" actId="14100"/>
          <ac:picMkLst>
            <pc:docMk/>
            <pc:sldMk cId="0" sldId="257"/>
            <ac:picMk id="4" creationId="{C5B6D76A-D177-94F0-863F-F9C204045D13}"/>
          </ac:picMkLst>
        </pc:picChg>
        <pc:picChg chg="mod">
          <ac:chgData name="Sethi, Parvinder" userId="S::psethi@radford.edu::24532e0c-aa5f-4c05-b427-08ac5f000287" providerId="AD" clId="Web-{BCAB7A75-69B0-04CA-B168-81630C3061DB}" dt="2024-10-12T22:53:48.970" v="120" actId="14100"/>
          <ac:picMkLst>
            <pc:docMk/>
            <pc:sldMk cId="0" sldId="257"/>
            <ac:picMk id="8" creationId="{797A45DF-703E-1F01-CF8A-FDCD22653041}"/>
          </ac:picMkLst>
        </pc:picChg>
        <pc:picChg chg="mod">
          <ac:chgData name="Sethi, Parvinder" userId="S::psethi@radford.edu::24532e0c-aa5f-4c05-b427-08ac5f000287" providerId="AD" clId="Web-{BCAB7A75-69B0-04CA-B168-81630C3061DB}" dt="2024-10-13T00:17:14.269" v="347"/>
          <ac:picMkLst>
            <pc:docMk/>
            <pc:sldMk cId="0" sldId="257"/>
            <ac:picMk id="11" creationId="{7ED3C0DC-D042-CB53-1AF0-B39DCDBD8FEB}"/>
          </ac:picMkLst>
        </pc:picChg>
        <pc:picChg chg="mod">
          <ac:chgData name="Sethi, Parvinder" userId="S::psethi@radford.edu::24532e0c-aa5f-4c05-b427-08ac5f000287" providerId="AD" clId="Web-{BCAB7A75-69B0-04CA-B168-81630C3061DB}" dt="2024-10-12T22:54:13.064" v="122" actId="1076"/>
          <ac:picMkLst>
            <pc:docMk/>
            <pc:sldMk cId="0" sldId="257"/>
            <ac:picMk id="12" creationId="{E02A5202-0768-2899-E96E-4E00B6A0BBF5}"/>
          </ac:picMkLst>
        </pc:picChg>
        <pc:picChg chg="mod">
          <ac:chgData name="Sethi, Parvinder" userId="S::psethi@radford.edu::24532e0c-aa5f-4c05-b427-08ac5f000287" providerId="AD" clId="Web-{BCAB7A75-69B0-04CA-B168-81630C3061DB}" dt="2024-10-12T23:06:55.157" v="258"/>
          <ac:picMkLst>
            <pc:docMk/>
            <pc:sldMk cId="0" sldId="257"/>
            <ac:picMk id="14" creationId="{A3029366-BD3B-1453-17EC-F65BB522F741}"/>
          </ac:picMkLst>
        </pc:picChg>
        <pc:picChg chg="mod">
          <ac:chgData name="Sethi, Parvinder" userId="S::psethi@radford.edu::24532e0c-aa5f-4c05-b427-08ac5f000287" providerId="AD" clId="Web-{BCAB7A75-69B0-04CA-B168-81630C3061DB}" dt="2024-10-12T23:05:40.594" v="248"/>
          <ac:picMkLst>
            <pc:docMk/>
            <pc:sldMk cId="0" sldId="257"/>
            <ac:picMk id="16" creationId="{D824D795-F5F6-EB9D-46E9-2FEB75238713}"/>
          </ac:picMkLst>
        </pc:picChg>
        <pc:picChg chg="mod">
          <ac:chgData name="Sethi, Parvinder" userId="S::psethi@radford.edu::24532e0c-aa5f-4c05-b427-08ac5f000287" providerId="AD" clId="Web-{BCAB7A75-69B0-04CA-B168-81630C3061DB}" dt="2024-10-12T23:05:50.032" v="249"/>
          <ac:picMkLst>
            <pc:docMk/>
            <pc:sldMk cId="0" sldId="257"/>
            <ac:picMk id="17" creationId="{74A99160-E825-D39D-611D-722F8DA02759}"/>
          </ac:picMkLst>
        </pc:picChg>
        <pc:picChg chg="mod">
          <ac:chgData name="Sethi, Parvinder" userId="S::psethi@radford.edu::24532e0c-aa5f-4c05-b427-08ac5f000287" providerId="AD" clId="Web-{BCAB7A75-69B0-04CA-B168-81630C3061DB}" dt="2024-10-12T23:06:03.063" v="250"/>
          <ac:picMkLst>
            <pc:docMk/>
            <pc:sldMk cId="0" sldId="257"/>
            <ac:picMk id="19" creationId="{A0AC0D3D-FFB2-B350-C734-27DE1FB87177}"/>
          </ac:picMkLst>
        </pc:picChg>
        <pc:cxnChg chg="mod">
          <ac:chgData name="Sethi, Parvinder" userId="S::psethi@radford.edu::24532e0c-aa5f-4c05-b427-08ac5f000287" providerId="AD" clId="Web-{BCAB7A75-69B0-04CA-B168-81630C3061DB}" dt="2024-10-13T00:07:13.067" v="286"/>
          <ac:cxnSpMkLst>
            <pc:docMk/>
            <pc:sldMk cId="0" sldId="257"/>
            <ac:cxnSpMk id="52" creationId="{E2D070E6-71F8-C74F-B903-C4266095B7C8}"/>
          </ac:cxnSpMkLst>
        </pc:cxnChg>
        <pc:cxnChg chg="mod">
          <ac:chgData name="Sethi, Parvinder" userId="S::psethi@radford.edu::24532e0c-aa5f-4c05-b427-08ac5f000287" providerId="AD" clId="Web-{BCAB7A75-69B0-04CA-B168-81630C3061DB}" dt="2024-10-12T23:10:56.284" v="279"/>
          <ac:cxnSpMkLst>
            <pc:docMk/>
            <pc:sldMk cId="0" sldId="257"/>
            <ac:cxnSpMk id="14353" creationId="{B7268AD4-47B1-7A7A-F543-A658A9EAF2AA}"/>
          </ac:cxnSpMkLst>
        </pc:cxnChg>
        <pc:cxnChg chg="mod">
          <ac:chgData name="Sethi, Parvinder" userId="S::psethi@radford.edu::24532e0c-aa5f-4c05-b427-08ac5f000287" providerId="AD" clId="Web-{BCAB7A75-69B0-04CA-B168-81630C3061DB}" dt="2024-10-12T23:10:39.612" v="278"/>
          <ac:cxnSpMkLst>
            <pc:docMk/>
            <pc:sldMk cId="0" sldId="257"/>
            <ac:cxnSpMk id="14357" creationId="{DA1385E5-B3AF-1034-3ED1-4CF75B9BEEBD}"/>
          </ac:cxnSpMkLst>
        </pc:cxnChg>
      </pc:sldChg>
    </pc:docChg>
  </pc:docChgLst>
  <pc:docChgLst>
    <pc:chgData name="Harris, Katie" userId="S::kharris125@radford.edu::09cfddb1-8d70-4b75-a913-d4b22dd54b32" providerId="AD" clId="Web-{48E5D616-C3C7-FFEE-C38E-CEEB1D46930E}"/>
    <pc:docChg chg="modSld">
      <pc:chgData name="Harris, Katie" userId="S::kharris125@radford.edu::09cfddb1-8d70-4b75-a913-d4b22dd54b32" providerId="AD" clId="Web-{48E5D616-C3C7-FFEE-C38E-CEEB1D46930E}" dt="2024-10-07T18:51:49.032" v="7"/>
      <pc:docMkLst>
        <pc:docMk/>
      </pc:docMkLst>
    </pc:docChg>
  </pc:docChgLst>
  <pc:docChgLst>
    <pc:chgData name="Harris, Katie" userId="S::kharris125@radford.edu::09cfddb1-8d70-4b75-a913-d4b22dd54b32" providerId="AD" clId="Web-{D9714025-E0E8-5B53-25B0-8B0415706D09}"/>
    <pc:docChg chg="modSld">
      <pc:chgData name="Harris, Katie" userId="S::kharris125@radford.edu::09cfddb1-8d70-4b75-a913-d4b22dd54b32" providerId="AD" clId="Web-{D9714025-E0E8-5B53-25B0-8B0415706D09}" dt="2024-12-03T15:19:32.254" v="2479" actId="20577"/>
      <pc:docMkLst>
        <pc:docMk/>
      </pc:docMkLst>
    </pc:docChg>
  </pc:docChgLst>
  <pc:docChgLst>
    <pc:chgData name="Perry, Kristen" userId="S::kbperry@radford.edu::c19f1611-7ce6-4de0-8775-ce304c97123c" providerId="AD" clId="Web-{07E75C49-0BF2-0651-0261-7E0780CC59B5}"/>
    <pc:docChg chg="modSld">
      <pc:chgData name="Perry, Kristen" userId="S::kbperry@radford.edu::c19f1611-7ce6-4de0-8775-ce304c97123c" providerId="AD" clId="Web-{07E75C49-0BF2-0651-0261-7E0780CC59B5}" dt="2024-10-11T19:24:53.310" v="82" actId="20577"/>
      <pc:docMkLst>
        <pc:docMk/>
      </pc:docMkLst>
    </pc:docChg>
  </pc:docChgLst>
  <pc:docChgLst>
    <pc:chgData name="Lindauer, Bode" userId="acf0f554-559a-43db-907c-ddf8af781718" providerId="ADAL" clId="{095DE1EB-7C65-4B69-A7F9-E929F6CC67D1}"/>
    <pc:docChg chg="custSel modSld">
      <pc:chgData name="Lindauer, Bode" userId="acf0f554-559a-43db-907c-ddf8af781718" providerId="ADAL" clId="{095DE1EB-7C65-4B69-A7F9-E929F6CC67D1}" dt="2024-10-09T19:46:30.428" v="188" actId="20577"/>
      <pc:docMkLst>
        <pc:docMk/>
      </pc:docMkLst>
    </pc:docChg>
  </pc:docChgLst>
  <pc:docChgLst>
    <pc:chgData name="Lindauer, Bode" userId="S::bhlindauer@radford.edu::acf0f554-559a-43db-907c-ddf8af781718" providerId="AD" clId="Web-{A12E1238-3814-AC87-40A6-8A6A46FEE88C}"/>
    <pc:docChg chg="modSld">
      <pc:chgData name="Lindauer, Bode" userId="S::bhlindauer@radford.edu::acf0f554-559a-43db-907c-ddf8af781718" providerId="AD" clId="Web-{A12E1238-3814-AC87-40A6-8A6A46FEE88C}" dt="2024-10-05T21:27:10.263" v="365" actId="20577"/>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13909675" cy="2384425"/>
          </a:xfrm>
          <a:prstGeom prst="rect">
            <a:avLst/>
          </a:prstGeom>
          <a:noFill/>
          <a:ln w="9525">
            <a:noFill/>
            <a:miter lim="800000"/>
            <a:headEnd/>
            <a:tailEnd/>
          </a:ln>
          <a:effectLst/>
        </p:spPr>
        <p:txBody>
          <a:bodyPr vert="horz" wrap="square" lIns="97528" tIns="48764" rIns="97528" bIns="48764" numCol="1" anchor="t" anchorCtr="0" compatLnSpc="1">
            <a:prstTxWarp prst="textNoShape">
              <a:avLst/>
            </a:prstTxWarp>
          </a:bodyPr>
          <a:lstStyle>
            <a:lvl1pPr>
              <a:defRPr sz="1000">
                <a:latin typeface="Arial" pitchFamily="-109"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18183225" y="0"/>
            <a:ext cx="13908088" cy="2384425"/>
          </a:xfrm>
          <a:prstGeom prst="rect">
            <a:avLst/>
          </a:prstGeom>
          <a:noFill/>
          <a:ln w="9525">
            <a:noFill/>
            <a:miter lim="800000"/>
            <a:headEnd/>
            <a:tailEnd/>
          </a:ln>
          <a:effectLst/>
        </p:spPr>
        <p:txBody>
          <a:bodyPr vert="horz" wrap="square" lIns="97528" tIns="48764" rIns="97528" bIns="48764" numCol="1" anchor="t" anchorCtr="0" compatLnSpc="1">
            <a:prstTxWarp prst="textNoShape">
              <a:avLst/>
            </a:prstTxWarp>
          </a:bodyPr>
          <a:lstStyle>
            <a:lvl1pPr algn="r">
              <a:defRPr sz="1000">
                <a:latin typeface="Arial" pitchFamily="-109"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2638425" y="3579813"/>
            <a:ext cx="26822400" cy="178816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7" name="Rectangle 5"/>
          <p:cNvSpPr>
            <a:spLocks noGrp="1" noChangeArrowheads="1"/>
          </p:cNvSpPr>
          <p:nvPr>
            <p:ph type="body" sz="quarter" idx="3"/>
          </p:nvPr>
        </p:nvSpPr>
        <p:spPr bwMode="auto">
          <a:xfrm>
            <a:off x="3209925" y="22653625"/>
            <a:ext cx="25679400" cy="21463000"/>
          </a:xfrm>
          <a:prstGeom prst="rect">
            <a:avLst/>
          </a:prstGeom>
          <a:noFill/>
          <a:ln w="9525">
            <a:noFill/>
            <a:miter lim="800000"/>
            <a:headEnd/>
            <a:tailEnd/>
          </a:ln>
          <a:effectLst/>
        </p:spPr>
        <p:txBody>
          <a:bodyPr vert="horz" wrap="square" lIns="97528" tIns="48764" rIns="97528" bIns="4876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45300900"/>
            <a:ext cx="13909675" cy="2384425"/>
          </a:xfrm>
          <a:prstGeom prst="rect">
            <a:avLst/>
          </a:prstGeom>
          <a:noFill/>
          <a:ln w="9525">
            <a:noFill/>
            <a:miter lim="800000"/>
            <a:headEnd/>
            <a:tailEnd/>
          </a:ln>
          <a:effectLst/>
        </p:spPr>
        <p:txBody>
          <a:bodyPr vert="horz" wrap="square" lIns="97528" tIns="48764" rIns="97528" bIns="48764" numCol="1" anchor="b" anchorCtr="0" compatLnSpc="1">
            <a:prstTxWarp prst="textNoShape">
              <a:avLst/>
            </a:prstTxWarp>
          </a:bodyPr>
          <a:lstStyle>
            <a:lvl1pPr>
              <a:defRPr sz="1000">
                <a:latin typeface="Arial" pitchFamily="-109"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18183225" y="45300900"/>
            <a:ext cx="13908088" cy="2384425"/>
          </a:xfrm>
          <a:prstGeom prst="rect">
            <a:avLst/>
          </a:prstGeom>
          <a:noFill/>
          <a:ln w="9525">
            <a:noFill/>
            <a:miter lim="800000"/>
            <a:headEnd/>
            <a:tailEnd/>
          </a:ln>
          <a:effectLst/>
        </p:spPr>
        <p:txBody>
          <a:bodyPr vert="horz" wrap="square" lIns="97528" tIns="48764" rIns="97528" bIns="48764" numCol="1" anchor="b" anchorCtr="0" compatLnSpc="1">
            <a:prstTxWarp prst="textNoShape">
              <a:avLst/>
            </a:prstTxWarp>
          </a:bodyPr>
          <a:lstStyle>
            <a:lvl1pPr algn="r">
              <a:defRPr sz="1000">
                <a:latin typeface="Arial" pitchFamily="34" charset="0"/>
              </a:defRPr>
            </a:lvl1pPr>
          </a:lstStyle>
          <a:p>
            <a:pPr>
              <a:defRPr/>
            </a:pPr>
            <a:fld id="{D423D162-853F-4D84-8A28-85527DF7F20A}" type="slidenum">
              <a:rPr lang="en-US"/>
              <a:pPr>
                <a:defRPr/>
              </a:pPr>
              <a:t>‹#›</a:t>
            </a:fld>
            <a:endParaRPr lang="en-US"/>
          </a:p>
        </p:txBody>
      </p:sp>
    </p:spTree>
    <p:extLst>
      <p:ext uri="{BB962C8B-B14F-4D97-AF65-F5344CB8AC3E}">
        <p14:creationId xmlns:p14="http://schemas.microsoft.com/office/powerpoint/2010/main" val="26453453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42950" indent="-285750" eaLnBrk="0" hangingPunct="0">
              <a:spcBef>
                <a:spcPct val="30000"/>
              </a:spcBef>
              <a:defRPr sz="1200">
                <a:solidFill>
                  <a:schemeClr val="tx1"/>
                </a:solidFill>
                <a:latin typeface="Arial" charset="0"/>
                <a:ea typeface="ＭＳ Ｐゴシック" pitchFamily="34" charset="-128"/>
              </a:defRPr>
            </a:lvl2pPr>
            <a:lvl3pPr marL="1143000" indent="-228600" eaLnBrk="0" hangingPunct="0">
              <a:spcBef>
                <a:spcPct val="30000"/>
              </a:spcBef>
              <a:defRPr sz="1200">
                <a:solidFill>
                  <a:schemeClr val="tx1"/>
                </a:solidFill>
                <a:latin typeface="Arial" charset="0"/>
                <a:ea typeface="ＭＳ Ｐゴシック" pitchFamily="34" charset="-128"/>
              </a:defRPr>
            </a:lvl3pPr>
            <a:lvl4pPr marL="1600200" indent="-228600" eaLnBrk="0" hangingPunct="0">
              <a:spcBef>
                <a:spcPct val="30000"/>
              </a:spcBef>
              <a:defRPr sz="1200">
                <a:solidFill>
                  <a:schemeClr val="tx1"/>
                </a:solidFill>
                <a:latin typeface="Arial" charset="0"/>
                <a:ea typeface="ＭＳ Ｐゴシック" pitchFamily="34" charset="-128"/>
              </a:defRPr>
            </a:lvl4pPr>
            <a:lvl5pPr marL="2057400" indent="-228600" eaLnBrk="0" hangingPunct="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BAF85E5B-1613-4670-AE13-B39A18FE4E2D}" type="slidenum">
              <a:rPr lang="en-US" altLang="en-US" sz="1000" smtClean="0"/>
              <a:pPr eaLnBrk="1" hangingPunct="1">
                <a:spcBef>
                  <a:spcPct val="0"/>
                </a:spcBef>
              </a:pPr>
              <a:t>1</a:t>
            </a:fld>
            <a:endParaRPr lang="en-US" altLang="en-US" sz="10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 typeface="Arial" panose="020B0604020202020204" pitchFamily="34" charset="0"/>
              <a:buChar char="•"/>
            </a:pPr>
            <a:r>
              <a:rPr lang="en-US" sz="1200">
                <a:latin typeface="+mn-lt"/>
                <a:ea typeface="ＭＳ Ｐゴシック"/>
                <a:cs typeface="Arial"/>
              </a:rPr>
              <a:t>The main challenge of this project was to maintain the integrity of the fossils.</a:t>
            </a:r>
            <a:endParaRPr lang="en-US" sz="1200">
              <a:latin typeface="+mn-lt"/>
              <a:cs typeface="Arial"/>
            </a:endParaRPr>
          </a:p>
          <a:p>
            <a:pPr marL="342900" indent="-342900">
              <a:buFont typeface="Arial" panose="020B0604020202020204" pitchFamily="34" charset="0"/>
              <a:buChar char="•"/>
            </a:pPr>
            <a:r>
              <a:rPr lang="en-US" sz="1200">
                <a:latin typeface="+mn-lt"/>
                <a:ea typeface="ＭＳ Ｐゴシック"/>
                <a:cs typeface="Arial"/>
              </a:rPr>
              <a:t>The </a:t>
            </a:r>
            <a:r>
              <a:rPr lang="en-US" sz="1200" i="1">
                <a:latin typeface="+mn-lt"/>
                <a:ea typeface="ＭＳ Ｐゴシック"/>
                <a:cs typeface="Arial"/>
              </a:rPr>
              <a:t>Tyrannosaurus Rex</a:t>
            </a:r>
            <a:r>
              <a:rPr lang="en-US" sz="1200">
                <a:latin typeface="+mn-lt"/>
                <a:ea typeface="ＭＳ Ｐゴシック"/>
                <a:cs typeface="Arial"/>
              </a:rPr>
              <a:t> bone was identified as Trabecular bone, which is the spongy material found in the center of large bones. It contains fat, blood vessels, and more.</a:t>
            </a:r>
            <a:endParaRPr lang="en-US" sz="1200">
              <a:latin typeface="+mn-lt"/>
              <a:cs typeface="Arial"/>
            </a:endParaRPr>
          </a:p>
          <a:p>
            <a:pPr marL="342900" indent="-342900">
              <a:buFont typeface="Arial" panose="020B0604020202020204" pitchFamily="34" charset="0"/>
              <a:buChar char="•"/>
            </a:pPr>
            <a:r>
              <a:rPr lang="en-US" altLang="en-US" sz="1200">
                <a:latin typeface="+mn-lt"/>
                <a:ea typeface="ＭＳ Ｐゴシック"/>
                <a:cs typeface="Arial"/>
              </a:rPr>
              <a:t>The lack of diminished quantity of pore spaces within the Triceratops coincides with a difference in bone material</a:t>
            </a:r>
          </a:p>
          <a:p>
            <a:pPr marL="342900" indent="-342900">
              <a:buFont typeface="Arial" panose="020B0604020202020204" pitchFamily="34" charset="0"/>
              <a:buChar char="•"/>
            </a:pPr>
            <a:r>
              <a:rPr lang="en-US" altLang="en-US" sz="1200">
                <a:latin typeface="+mn-lt"/>
                <a:ea typeface="ＭＳ Ｐゴシック"/>
                <a:cs typeface="Arial"/>
              </a:rPr>
              <a:t>The increased quantity of pore spaces in the </a:t>
            </a:r>
            <a:r>
              <a:rPr lang="en-US" altLang="en-US" sz="1200" i="1">
                <a:latin typeface="+mn-lt"/>
                <a:ea typeface="ＭＳ Ｐゴシック"/>
                <a:cs typeface="Arial"/>
              </a:rPr>
              <a:t>Tyrannosaurus Rex </a:t>
            </a:r>
            <a:r>
              <a:rPr lang="en-US" altLang="en-US" sz="1200">
                <a:latin typeface="+mn-lt"/>
                <a:ea typeface="ＭＳ Ｐゴシック"/>
                <a:cs typeface="Arial"/>
              </a:rPr>
              <a:t>coincides with Trabecular bone material.</a:t>
            </a:r>
          </a:p>
          <a:p>
            <a:pPr marL="342900" indent="-342900">
              <a:buFont typeface="Arial" panose="020B0604020202020204" pitchFamily="34" charset="0"/>
              <a:buChar char="•"/>
            </a:pPr>
            <a:r>
              <a:rPr lang="en-US" sz="1200">
                <a:latin typeface="+mn-lt"/>
                <a:ea typeface="ＭＳ Ｐゴシック"/>
                <a:cs typeface="Arial"/>
              </a:rPr>
              <a:t>Lamellar structures indicate bone growth over time and are more present in different bone types.</a:t>
            </a:r>
            <a:endParaRPr lang="en-US" sz="1200">
              <a:latin typeface="+mn-lt"/>
              <a:cs typeface="Arial"/>
            </a:endParaRPr>
          </a:p>
          <a:p>
            <a:pPr marL="342900" indent="-342900">
              <a:buFont typeface="Arial" panose="020B0604020202020204" pitchFamily="34" charset="0"/>
              <a:buChar char="•"/>
            </a:pPr>
            <a:r>
              <a:rPr lang="en-US" altLang="en-US" sz="1200">
                <a:latin typeface="+mn-lt"/>
                <a:ea typeface="ＭＳ Ｐゴシック"/>
                <a:cs typeface="Arial"/>
              </a:rPr>
              <a:t>The secondary lamellar structures in the </a:t>
            </a:r>
            <a:r>
              <a:rPr lang="en-US" altLang="en-US" sz="1200" i="1">
                <a:latin typeface="+mn-lt"/>
                <a:ea typeface="ＭＳ Ｐゴシック"/>
                <a:cs typeface="Arial"/>
              </a:rPr>
              <a:t>Tyrannosaurus Rex </a:t>
            </a:r>
            <a:r>
              <a:rPr lang="en-US" altLang="en-US" sz="1200">
                <a:latin typeface="+mn-lt"/>
                <a:ea typeface="ＭＳ Ｐゴシック"/>
                <a:cs typeface="Arial"/>
              </a:rPr>
              <a:t>are of a variety of plywood features called twisted plywood structures. These are representations of healthy or unhealthy bone growth as the creature ages. </a:t>
            </a:r>
          </a:p>
          <a:p>
            <a:pPr marL="342900" indent="-342900">
              <a:buFont typeface="Arial" panose="020B0604020202020204" pitchFamily="34" charset="0"/>
              <a:buChar char="•"/>
            </a:pPr>
            <a:r>
              <a:rPr lang="en-US" altLang="en-US" sz="1200">
                <a:latin typeface="+mn-lt"/>
                <a:ea typeface="ＭＳ Ｐゴシック"/>
                <a:cs typeface="Arial"/>
              </a:rPr>
              <a:t>The </a:t>
            </a:r>
            <a:r>
              <a:rPr lang="en-US" altLang="en-US" sz="1200" i="1">
                <a:latin typeface="+mn-lt"/>
                <a:ea typeface="ＭＳ Ｐゴシック"/>
                <a:cs typeface="Arial"/>
              </a:rPr>
              <a:t>Triceratops Horridus</a:t>
            </a:r>
            <a:r>
              <a:rPr lang="en-US" altLang="en-US" sz="1200">
                <a:latin typeface="+mn-lt"/>
                <a:ea typeface="ＭＳ Ｐゴシック"/>
                <a:cs typeface="Arial"/>
              </a:rPr>
              <a:t> features a different type of secondary lamellar structure called orthogonal plywood structure that also represents bone growth but in a different orientation to the twisted plywood structure</a:t>
            </a:r>
          </a:p>
          <a:p>
            <a:pPr marL="342900" indent="-342900">
              <a:buFont typeface="Arial" panose="020B0604020202020204" pitchFamily="34" charset="0"/>
              <a:buChar char="•"/>
            </a:pPr>
            <a:r>
              <a:rPr lang="en-US" sz="1200">
                <a:latin typeface="+mn-lt"/>
                <a:ea typeface="ＭＳ Ｐゴシック"/>
                <a:cs typeface="Arial"/>
              </a:rPr>
              <a:t>These growth periods vary depending on food availability.</a:t>
            </a:r>
            <a:endParaRPr lang="en-US" sz="1200">
              <a:latin typeface="+mn-lt"/>
              <a:cs typeface="Arial"/>
            </a:endParaRPr>
          </a:p>
          <a:p>
            <a:pPr marL="342900" indent="-342900">
              <a:buFont typeface="Arial" panose="020B0604020202020204" pitchFamily="34" charset="0"/>
              <a:buChar char="•"/>
            </a:pPr>
            <a:r>
              <a:rPr lang="en-US" sz="1200">
                <a:latin typeface="+mn-lt"/>
                <a:ea typeface="ＭＳ Ｐゴシック"/>
                <a:cs typeface="Arial"/>
              </a:rPr>
              <a:t>Longer periods of uninterrupted growth correspond to broader lamellar structures, indicating high food availability.</a:t>
            </a:r>
            <a:endParaRPr lang="en-US" sz="1200">
              <a:latin typeface="+mn-lt"/>
              <a:cs typeface="Arial" charset="0"/>
            </a:endParaRPr>
          </a:p>
          <a:p>
            <a:pPr marL="342900" indent="-342900">
              <a:buFont typeface="Arial" panose="020B0604020202020204" pitchFamily="34" charset="0"/>
              <a:buChar char="•"/>
            </a:pPr>
            <a:r>
              <a:rPr lang="en-US" sz="1200">
                <a:latin typeface="+mn-lt"/>
                <a:ea typeface="ＭＳ Ｐゴシック"/>
                <a:cs typeface="Arial"/>
              </a:rPr>
              <a:t>Lamellar structures with a break indicate a change in food availability, specifically a more food-scarce environment at that time.</a:t>
            </a:r>
          </a:p>
          <a:p>
            <a:pPr marL="342900" indent="-342900">
              <a:buFont typeface="Arial" panose="020B0604020202020204" pitchFamily="34" charset="0"/>
              <a:buChar char="•"/>
            </a:pPr>
            <a:r>
              <a:rPr lang="en-US" altLang="en-US" sz="1200">
                <a:latin typeface="+mn-lt"/>
                <a:ea typeface="ＭＳ Ｐゴシック"/>
                <a:cs typeface="Arial"/>
              </a:rPr>
              <a:t>The lack of osteocytes in the triceratops gives reasonable evidence that the animal was old or there was a lack of enough sustainable food sources to promote normal or healthy osteocyte growth.</a:t>
            </a:r>
          </a:p>
          <a:p>
            <a:pPr marL="342900" indent="-342900">
              <a:buFont typeface="Arial" panose="020B0604020202020204" pitchFamily="34" charset="0"/>
              <a:buChar char="•"/>
            </a:pPr>
            <a:r>
              <a:rPr lang="en-US" altLang="en-US" sz="1200">
                <a:latin typeface="+mn-lt"/>
                <a:ea typeface="ＭＳ Ｐゴシック"/>
                <a:cs typeface="Arial"/>
              </a:rPr>
              <a:t>There is no evidence of severe food shortage for the </a:t>
            </a:r>
            <a:r>
              <a:rPr lang="en-US" altLang="en-US" sz="1200" i="1">
                <a:latin typeface="+mn-lt"/>
                <a:ea typeface="ＭＳ Ｐゴシック"/>
                <a:cs typeface="Arial"/>
              </a:rPr>
              <a:t>Tyrannosaurus Rex </a:t>
            </a:r>
            <a:r>
              <a:rPr lang="en-US" altLang="en-US" sz="1200">
                <a:latin typeface="+mn-lt"/>
                <a:ea typeface="ＭＳ Ｐゴシック"/>
                <a:cs typeface="Arial"/>
              </a:rPr>
              <a:t>as indicated by the healthy distribution of osteocytes.</a:t>
            </a:r>
          </a:p>
          <a:p>
            <a:pPr marL="342900" indent="-342900">
              <a:buFont typeface="Arial" panose="020B0604020202020204" pitchFamily="34" charset="0"/>
              <a:buChar char="•"/>
            </a:pPr>
            <a:r>
              <a:rPr lang="en-US" altLang="en-US" sz="1200">
                <a:latin typeface="+mn-lt"/>
                <a:ea typeface="ＭＳ Ｐゴシック"/>
                <a:cs typeface="Arial"/>
              </a:rPr>
              <a:t>The </a:t>
            </a:r>
            <a:r>
              <a:rPr lang="en-US" altLang="en-US" sz="1200" i="1">
                <a:latin typeface="+mn-lt"/>
                <a:ea typeface="ＭＳ Ｐゴシック"/>
                <a:cs typeface="Arial"/>
              </a:rPr>
              <a:t>Triceratops Horridus</a:t>
            </a:r>
            <a:r>
              <a:rPr lang="en-US" altLang="en-US" sz="1200">
                <a:latin typeface="+mn-lt"/>
                <a:ea typeface="ＭＳ Ｐゴシック"/>
                <a:cs typeface="Arial"/>
              </a:rPr>
              <a:t> contains more of the iron cementation than the </a:t>
            </a:r>
            <a:r>
              <a:rPr lang="en-US" altLang="en-US" sz="1200" i="1">
                <a:latin typeface="+mn-lt"/>
                <a:ea typeface="ＭＳ Ｐゴシック"/>
                <a:cs typeface="Arial"/>
              </a:rPr>
              <a:t>Tyrannosaurus Rex </a:t>
            </a:r>
            <a:r>
              <a:rPr lang="en-US" altLang="en-US" sz="1200">
                <a:latin typeface="+mn-lt"/>
                <a:ea typeface="ＭＳ Ｐゴシック"/>
                <a:cs typeface="Arial"/>
              </a:rPr>
              <a:t>in continual fragments and in the finely disseminated form as seen in the microphotographs. </a:t>
            </a:r>
          </a:p>
          <a:p>
            <a:endParaRPr lang="en-US" altLang="en-US">
              <a:latin typeface="Arial"/>
              <a:ea typeface="ＭＳ Ｐゴシック"/>
              <a:cs typeface="Arial"/>
            </a:endParaRPr>
          </a:p>
          <a:p>
            <a:r>
              <a:rPr lang="en-US" altLang="en-US">
                <a:latin typeface="Arial"/>
                <a:ea typeface="ＭＳ Ｐゴシック"/>
                <a:cs typeface="Arial"/>
              </a:rPr>
              <a:t>the pore space percentage is higher in the T Rex because it is a different bone type compared to the Triceratops</a:t>
            </a:r>
          </a:p>
          <a:p>
            <a:r>
              <a:rPr lang="en-US" altLang="en-US">
                <a:latin typeface="Arial"/>
                <a:ea typeface="ＭＳ Ｐゴシック"/>
                <a:cs typeface="Arial"/>
              </a:rPr>
              <a:t>Osteocytes presence derived from food availability (expand)</a:t>
            </a:r>
            <a:endParaRPr lang="en-US"/>
          </a:p>
          <a:p>
            <a:r>
              <a:rPr lang="en-US" altLang="en-US">
                <a:latin typeface="Arial"/>
                <a:ea typeface="ＭＳ Ｐゴシック"/>
                <a:cs typeface="Arial"/>
              </a:rPr>
              <a:t>Expand on plywood structures</a:t>
            </a:r>
          </a:p>
          <a:p>
            <a:r>
              <a:rPr lang="en-US" altLang="en-US">
                <a:latin typeface="Arial"/>
                <a:ea typeface="ＭＳ Ｐゴシック"/>
                <a:cs typeface="Arial"/>
              </a:rPr>
              <a:t>Haversian canals average difference due to differing bone types</a:t>
            </a:r>
          </a:p>
          <a:p>
            <a:endParaRPr lang="en-US" altLang="en-US">
              <a:latin typeface="Arial"/>
              <a:ea typeface="ＭＳ Ｐゴシック"/>
              <a:cs typeface="Arial"/>
            </a:endParaRPr>
          </a:p>
          <a:p>
            <a:endParaRPr lang="en-US" altLang="en-US">
              <a:latin typeface="Arial"/>
              <a:ea typeface="ＭＳ Ｐゴシック"/>
              <a:cs typeface="Arial"/>
            </a:endParaRPr>
          </a:p>
          <a:p>
            <a:r>
              <a:rPr lang="en-US" altLang="en-US">
                <a:latin typeface="Arial"/>
                <a:ea typeface="ＭＳ Ｐゴシック"/>
                <a:cs typeface="Arial"/>
              </a:rPr>
              <a:t>Change and include conclusions details that up until now were not available with the provided information</a:t>
            </a:r>
          </a:p>
          <a:p>
            <a:endParaRPr lang="en-US" altLang="en-US">
              <a:latin typeface="Arial"/>
              <a:ea typeface="ＭＳ Ｐゴシック"/>
              <a:cs typeface="Arial"/>
            </a:endParaRPr>
          </a:p>
          <a:p>
            <a:endParaRPr lang="en-US" altLang="en-US">
              <a:latin typeface="Arial"/>
              <a:ea typeface="ＭＳ Ｐゴシック"/>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a:latin typeface="Arial"/>
                <a:ea typeface="ＭＳ Ｐゴシック"/>
                <a:cs typeface="Arial"/>
              </a:rPr>
              <a:t>Haversian canals are a product of the osteocytes and reflect the same trends.</a:t>
            </a:r>
          </a:p>
          <a:p>
            <a:endParaRPr lang="en-US" altLang="en-US">
              <a:latin typeface="Arial"/>
              <a:ea typeface="ＭＳ Ｐゴシック"/>
              <a:cs typeface="Arial"/>
            </a:endParaRPr>
          </a:p>
          <a:p>
            <a:endParaRPr lang="en-US" altLang="en-US">
              <a:latin typeface="Arial"/>
              <a:ea typeface="ＭＳ Ｐゴシック"/>
              <a:cs typeface="Arial"/>
            </a:endParaRPr>
          </a:p>
          <a:p>
            <a:endParaRPr lang="en-US" altLang="en-US">
              <a:latin typeface="Arial"/>
              <a:ea typeface="ＭＳ Ｐゴシック"/>
              <a:cs typeface="Arial"/>
            </a:endParaRPr>
          </a:p>
        </p:txBody>
      </p:sp>
    </p:spTree>
    <p:extLst>
      <p:ext uri="{BB962C8B-B14F-4D97-AF65-F5344CB8AC3E}">
        <p14:creationId xmlns:p14="http://schemas.microsoft.com/office/powerpoint/2010/main" val="3114627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638" y="10226675"/>
            <a:ext cx="41970325" cy="7054850"/>
          </a:xfrm>
        </p:spPr>
        <p:txBody>
          <a:bodyPr/>
          <a:lstStyle/>
          <a:p>
            <a:r>
              <a:rPr lang="en-US"/>
              <a:t>Click to edit Master title style</a:t>
            </a:r>
          </a:p>
        </p:txBody>
      </p:sp>
      <p:sp>
        <p:nvSpPr>
          <p:cNvPr id="3" name="Subtitle 2"/>
          <p:cNvSpPr>
            <a:spLocks noGrp="1"/>
          </p:cNvSpPr>
          <p:nvPr>
            <p:ph type="subTitle" idx="1"/>
          </p:nvPr>
        </p:nvSpPr>
        <p:spPr>
          <a:xfrm>
            <a:off x="7407275" y="18653125"/>
            <a:ext cx="34563050"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120B5B-1BF7-495B-946B-81D51439EB12}" type="slidenum">
              <a:rPr lang="en-US"/>
              <a:pPr>
                <a:defRPr/>
              </a:pPr>
              <a:t>‹#›</a:t>
            </a:fld>
            <a:endParaRPr lang="en-US"/>
          </a:p>
        </p:txBody>
      </p:sp>
    </p:spTree>
    <p:extLst>
      <p:ext uri="{BB962C8B-B14F-4D97-AF65-F5344CB8AC3E}">
        <p14:creationId xmlns:p14="http://schemas.microsoft.com/office/powerpoint/2010/main" val="2392044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FEEA98-C3CD-442A-9234-3EB98AAE2B75}" type="slidenum">
              <a:rPr lang="en-US"/>
              <a:pPr>
                <a:defRPr/>
              </a:pPr>
              <a:t>‹#›</a:t>
            </a:fld>
            <a:endParaRPr lang="en-US"/>
          </a:p>
        </p:txBody>
      </p:sp>
    </p:spTree>
    <p:extLst>
      <p:ext uri="{BB962C8B-B14F-4D97-AF65-F5344CB8AC3E}">
        <p14:creationId xmlns:p14="http://schemas.microsoft.com/office/powerpoint/2010/main" val="3781382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799713" y="1317625"/>
            <a:ext cx="11110912" cy="28087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66975" y="1317625"/>
            <a:ext cx="33180338" cy="28087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F76AF1-6AD1-423B-BD9D-9AB603D1AADE}" type="slidenum">
              <a:rPr lang="en-US"/>
              <a:pPr>
                <a:defRPr/>
              </a:pPr>
              <a:t>‹#›</a:t>
            </a:fld>
            <a:endParaRPr lang="en-US"/>
          </a:p>
        </p:txBody>
      </p:sp>
    </p:spTree>
    <p:extLst>
      <p:ext uri="{BB962C8B-B14F-4D97-AF65-F5344CB8AC3E}">
        <p14:creationId xmlns:p14="http://schemas.microsoft.com/office/powerpoint/2010/main" val="1730734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75DA3F-1CD3-4D15-AC53-E91460A52E86}" type="slidenum">
              <a:rPr lang="en-US"/>
              <a:pPr>
                <a:defRPr/>
              </a:pPr>
              <a:t>‹#›</a:t>
            </a:fld>
            <a:endParaRPr lang="en-US"/>
          </a:p>
        </p:txBody>
      </p:sp>
    </p:spTree>
    <p:extLst>
      <p:ext uri="{BB962C8B-B14F-4D97-AF65-F5344CB8AC3E}">
        <p14:creationId xmlns:p14="http://schemas.microsoft.com/office/powerpoint/2010/main" val="3975932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00488" y="21153438"/>
            <a:ext cx="41970325" cy="653732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900488" y="13952538"/>
            <a:ext cx="41970325"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C87F70-7AEF-4622-ABD4-A0782DD252B7}" type="slidenum">
              <a:rPr lang="en-US"/>
              <a:pPr>
                <a:defRPr/>
              </a:pPr>
              <a:t>‹#›</a:t>
            </a:fld>
            <a:endParaRPr lang="en-US"/>
          </a:p>
        </p:txBody>
      </p:sp>
    </p:spTree>
    <p:extLst>
      <p:ext uri="{BB962C8B-B14F-4D97-AF65-F5344CB8AC3E}">
        <p14:creationId xmlns:p14="http://schemas.microsoft.com/office/powerpoint/2010/main" val="534323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66975" y="7680325"/>
            <a:ext cx="22145625" cy="21724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4765000" y="7680325"/>
            <a:ext cx="22145625" cy="21724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83388-9C60-4865-A05C-8A235AABC85C}" type="slidenum">
              <a:rPr lang="en-US"/>
              <a:pPr>
                <a:defRPr/>
              </a:pPr>
              <a:t>‹#›</a:t>
            </a:fld>
            <a:endParaRPr lang="en-US"/>
          </a:p>
        </p:txBody>
      </p:sp>
    </p:spTree>
    <p:extLst>
      <p:ext uri="{BB962C8B-B14F-4D97-AF65-F5344CB8AC3E}">
        <p14:creationId xmlns:p14="http://schemas.microsoft.com/office/powerpoint/2010/main" val="2389711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8563" y="1317625"/>
            <a:ext cx="44440475"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468563" y="7369175"/>
            <a:ext cx="21817012"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468563" y="10439400"/>
            <a:ext cx="21817012"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5082500" y="7369175"/>
            <a:ext cx="21826538"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5082500" y="10439400"/>
            <a:ext cx="21826538"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6C8E4D-071B-4E87-9F4E-7CEABAB01AE3}" type="slidenum">
              <a:rPr lang="en-US"/>
              <a:pPr>
                <a:defRPr/>
              </a:pPr>
              <a:t>‹#›</a:t>
            </a:fld>
            <a:endParaRPr lang="en-US"/>
          </a:p>
        </p:txBody>
      </p:sp>
    </p:spTree>
    <p:extLst>
      <p:ext uri="{BB962C8B-B14F-4D97-AF65-F5344CB8AC3E}">
        <p14:creationId xmlns:p14="http://schemas.microsoft.com/office/powerpoint/2010/main" val="378324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7B12C9-AE8F-48BC-B0E6-D50574DB5DE1}" type="slidenum">
              <a:rPr lang="en-US"/>
              <a:pPr>
                <a:defRPr/>
              </a:pPr>
              <a:t>‹#›</a:t>
            </a:fld>
            <a:endParaRPr lang="en-US"/>
          </a:p>
        </p:txBody>
      </p:sp>
    </p:spTree>
    <p:extLst>
      <p:ext uri="{BB962C8B-B14F-4D97-AF65-F5344CB8AC3E}">
        <p14:creationId xmlns:p14="http://schemas.microsoft.com/office/powerpoint/2010/main" val="3014963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18E552-9EE6-4F7D-A28E-DB39D0F93636}" type="slidenum">
              <a:rPr lang="en-US"/>
              <a:pPr>
                <a:defRPr/>
              </a:pPr>
              <a:t>‹#›</a:t>
            </a:fld>
            <a:endParaRPr lang="en-US"/>
          </a:p>
        </p:txBody>
      </p:sp>
    </p:spTree>
    <p:extLst>
      <p:ext uri="{BB962C8B-B14F-4D97-AF65-F5344CB8AC3E}">
        <p14:creationId xmlns:p14="http://schemas.microsoft.com/office/powerpoint/2010/main" val="505576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68563" y="1311275"/>
            <a:ext cx="16244887" cy="557688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9305588" y="1311275"/>
            <a:ext cx="2760345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468563" y="6888163"/>
            <a:ext cx="16244887"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84AFC1-DD77-405B-A5E7-BE4D6751B2D5}" type="slidenum">
              <a:rPr lang="en-US"/>
              <a:pPr>
                <a:defRPr/>
              </a:pPr>
              <a:t>‹#›</a:t>
            </a:fld>
            <a:endParaRPr lang="en-US"/>
          </a:p>
        </p:txBody>
      </p:sp>
    </p:spTree>
    <p:extLst>
      <p:ext uri="{BB962C8B-B14F-4D97-AF65-F5344CB8AC3E}">
        <p14:creationId xmlns:p14="http://schemas.microsoft.com/office/powerpoint/2010/main" val="852535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78988" y="23042563"/>
            <a:ext cx="29625925" cy="27209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9678988" y="2941638"/>
            <a:ext cx="29625925"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9678988" y="25763538"/>
            <a:ext cx="29625925"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89EFF6-87D6-4E9E-8BCE-717702EC7F75}" type="slidenum">
              <a:rPr lang="en-US"/>
              <a:pPr>
                <a:defRPr/>
              </a:pPr>
              <a:t>‹#›</a:t>
            </a:fld>
            <a:endParaRPr lang="en-US"/>
          </a:p>
        </p:txBody>
      </p:sp>
    </p:spTree>
    <p:extLst>
      <p:ext uri="{BB962C8B-B14F-4D97-AF65-F5344CB8AC3E}">
        <p14:creationId xmlns:p14="http://schemas.microsoft.com/office/powerpoint/2010/main" val="2429194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66975" y="1317625"/>
            <a:ext cx="4444365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38912" tIns="219456" rIns="438912" bIns="219456"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2466975" y="7680325"/>
            <a:ext cx="44443650" cy="2172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38912" tIns="219456" rIns="438912" bIns="21945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2466975" y="29976763"/>
            <a:ext cx="11525250" cy="228600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defRPr sz="6700">
                <a:latin typeface="Arial" pitchFamily="-109"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16868775" y="29976763"/>
            <a:ext cx="15640050" cy="228600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lgn="ctr">
              <a:defRPr sz="6700">
                <a:latin typeface="Arial" pitchFamily="-109"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35385375" y="29976763"/>
            <a:ext cx="11525250" cy="228600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lgn="r">
              <a:defRPr sz="6700">
                <a:latin typeface="Arial" pitchFamily="34" charset="0"/>
              </a:defRPr>
            </a:lvl1pPr>
          </a:lstStyle>
          <a:p>
            <a:pPr>
              <a:defRPr/>
            </a:pPr>
            <a:fld id="{01A95043-0DE4-45A3-A234-997C32CF0C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438" rtl="0" eaLnBrk="0" fontAlgn="base" hangingPunct="0">
        <a:spcBef>
          <a:spcPct val="0"/>
        </a:spcBef>
        <a:spcAft>
          <a:spcPct val="0"/>
        </a:spcAft>
        <a:defRPr sz="21100">
          <a:solidFill>
            <a:schemeClr val="tx2"/>
          </a:solidFill>
          <a:latin typeface="+mj-lt"/>
          <a:ea typeface="ＭＳ Ｐゴシック" pitchFamily="-109" charset="-128"/>
          <a:cs typeface="ＭＳ Ｐゴシック" pitchFamily="-109" charset="-128"/>
        </a:defRPr>
      </a:lvl1pPr>
      <a:lvl2pPr algn="ctr" defTabSz="4389438" rtl="0" eaLnBrk="0" fontAlgn="base" hangingPunct="0">
        <a:spcBef>
          <a:spcPct val="0"/>
        </a:spcBef>
        <a:spcAft>
          <a:spcPct val="0"/>
        </a:spcAft>
        <a:defRPr sz="21100">
          <a:solidFill>
            <a:schemeClr val="tx2"/>
          </a:solidFill>
          <a:latin typeface="Arial" pitchFamily="-109" charset="0"/>
          <a:ea typeface="ＭＳ Ｐゴシック" pitchFamily="-109" charset="-128"/>
          <a:cs typeface="ＭＳ Ｐゴシック" pitchFamily="-109" charset="-128"/>
        </a:defRPr>
      </a:lvl2pPr>
      <a:lvl3pPr algn="ctr" defTabSz="4389438" rtl="0" eaLnBrk="0" fontAlgn="base" hangingPunct="0">
        <a:spcBef>
          <a:spcPct val="0"/>
        </a:spcBef>
        <a:spcAft>
          <a:spcPct val="0"/>
        </a:spcAft>
        <a:defRPr sz="21100">
          <a:solidFill>
            <a:schemeClr val="tx2"/>
          </a:solidFill>
          <a:latin typeface="Arial" pitchFamily="-109" charset="0"/>
          <a:ea typeface="ＭＳ Ｐゴシック" pitchFamily="-109" charset="-128"/>
          <a:cs typeface="ＭＳ Ｐゴシック" pitchFamily="-109" charset="-128"/>
        </a:defRPr>
      </a:lvl3pPr>
      <a:lvl4pPr algn="ctr" defTabSz="4389438" rtl="0" eaLnBrk="0" fontAlgn="base" hangingPunct="0">
        <a:spcBef>
          <a:spcPct val="0"/>
        </a:spcBef>
        <a:spcAft>
          <a:spcPct val="0"/>
        </a:spcAft>
        <a:defRPr sz="21100">
          <a:solidFill>
            <a:schemeClr val="tx2"/>
          </a:solidFill>
          <a:latin typeface="Arial" pitchFamily="-109" charset="0"/>
          <a:ea typeface="ＭＳ Ｐゴシック" pitchFamily="-109" charset="-128"/>
          <a:cs typeface="ＭＳ Ｐゴシック" pitchFamily="-109" charset="-128"/>
        </a:defRPr>
      </a:lvl4pPr>
      <a:lvl5pPr algn="ctr" defTabSz="4389438" rtl="0" eaLnBrk="0" fontAlgn="base" hangingPunct="0">
        <a:spcBef>
          <a:spcPct val="0"/>
        </a:spcBef>
        <a:spcAft>
          <a:spcPct val="0"/>
        </a:spcAft>
        <a:defRPr sz="21100">
          <a:solidFill>
            <a:schemeClr val="tx2"/>
          </a:solidFill>
          <a:latin typeface="Arial" pitchFamily="-109" charset="0"/>
          <a:ea typeface="ＭＳ Ｐゴシック" pitchFamily="-109" charset="-128"/>
          <a:cs typeface="ＭＳ Ｐゴシック" pitchFamily="-109" charset="-128"/>
        </a:defRPr>
      </a:lvl5pPr>
      <a:lvl6pPr marL="457200" algn="ctr" defTabSz="4389438" rtl="0" fontAlgn="base">
        <a:spcBef>
          <a:spcPct val="0"/>
        </a:spcBef>
        <a:spcAft>
          <a:spcPct val="0"/>
        </a:spcAft>
        <a:defRPr sz="21100">
          <a:solidFill>
            <a:schemeClr val="tx2"/>
          </a:solidFill>
          <a:latin typeface="Arial" pitchFamily="-109" charset="0"/>
        </a:defRPr>
      </a:lvl6pPr>
      <a:lvl7pPr marL="914400" algn="ctr" defTabSz="4389438" rtl="0" fontAlgn="base">
        <a:spcBef>
          <a:spcPct val="0"/>
        </a:spcBef>
        <a:spcAft>
          <a:spcPct val="0"/>
        </a:spcAft>
        <a:defRPr sz="21100">
          <a:solidFill>
            <a:schemeClr val="tx2"/>
          </a:solidFill>
          <a:latin typeface="Arial" pitchFamily="-109" charset="0"/>
        </a:defRPr>
      </a:lvl7pPr>
      <a:lvl8pPr marL="1371600" algn="ctr" defTabSz="4389438" rtl="0" fontAlgn="base">
        <a:spcBef>
          <a:spcPct val="0"/>
        </a:spcBef>
        <a:spcAft>
          <a:spcPct val="0"/>
        </a:spcAft>
        <a:defRPr sz="21100">
          <a:solidFill>
            <a:schemeClr val="tx2"/>
          </a:solidFill>
          <a:latin typeface="Arial" pitchFamily="-109" charset="0"/>
        </a:defRPr>
      </a:lvl8pPr>
      <a:lvl9pPr marL="1828800" algn="ctr" defTabSz="4389438" rtl="0" fontAlgn="base">
        <a:spcBef>
          <a:spcPct val="0"/>
        </a:spcBef>
        <a:spcAft>
          <a:spcPct val="0"/>
        </a:spcAft>
        <a:defRPr sz="21100">
          <a:solidFill>
            <a:schemeClr val="tx2"/>
          </a:solidFill>
          <a:latin typeface="Arial" pitchFamily="-109" charset="0"/>
        </a:defRPr>
      </a:lvl9pPr>
    </p:titleStyle>
    <p:bodyStyle>
      <a:lvl1pPr marL="1646238" indent="-1646238" algn="l" defTabSz="4389438" rtl="0" eaLnBrk="0" fontAlgn="base" hangingPunct="0">
        <a:spcBef>
          <a:spcPct val="20000"/>
        </a:spcBef>
        <a:spcAft>
          <a:spcPct val="0"/>
        </a:spcAft>
        <a:buChar char="•"/>
        <a:defRPr sz="15400">
          <a:solidFill>
            <a:schemeClr val="tx1"/>
          </a:solidFill>
          <a:latin typeface="+mn-lt"/>
          <a:ea typeface="ＭＳ Ｐゴシック" pitchFamily="-109" charset="-128"/>
          <a:cs typeface="ＭＳ Ｐゴシック" pitchFamily="-109" charset="-128"/>
        </a:defRPr>
      </a:lvl1pPr>
      <a:lvl2pPr marL="3565525" indent="-1371600" algn="l" defTabSz="4389438" rtl="0" eaLnBrk="0" fontAlgn="base" hangingPunct="0">
        <a:spcBef>
          <a:spcPct val="20000"/>
        </a:spcBef>
        <a:spcAft>
          <a:spcPct val="0"/>
        </a:spcAft>
        <a:buChar char="–"/>
        <a:defRPr sz="13400">
          <a:solidFill>
            <a:schemeClr val="tx1"/>
          </a:solidFill>
          <a:latin typeface="+mn-lt"/>
          <a:ea typeface="ＭＳ Ｐゴシック" pitchFamily="-109" charset="-128"/>
        </a:defRPr>
      </a:lvl2pPr>
      <a:lvl3pPr marL="5486400" indent="-1096963" algn="l" defTabSz="4389438" rtl="0" eaLnBrk="0" fontAlgn="base" hangingPunct="0">
        <a:spcBef>
          <a:spcPct val="20000"/>
        </a:spcBef>
        <a:spcAft>
          <a:spcPct val="0"/>
        </a:spcAft>
        <a:buChar char="•"/>
        <a:defRPr sz="11500">
          <a:solidFill>
            <a:schemeClr val="tx1"/>
          </a:solidFill>
          <a:latin typeface="+mn-lt"/>
          <a:ea typeface="ＭＳ Ｐゴシック" pitchFamily="-109" charset="-128"/>
        </a:defRPr>
      </a:lvl3pPr>
      <a:lvl4pPr marL="7680325" indent="-1096963" algn="l" defTabSz="4389438" rtl="0" eaLnBrk="0" fontAlgn="base" hangingPunct="0">
        <a:spcBef>
          <a:spcPct val="20000"/>
        </a:spcBef>
        <a:spcAft>
          <a:spcPct val="0"/>
        </a:spcAft>
        <a:buChar char="–"/>
        <a:defRPr sz="9600">
          <a:solidFill>
            <a:schemeClr val="tx1"/>
          </a:solidFill>
          <a:latin typeface="+mn-lt"/>
          <a:ea typeface="ＭＳ Ｐゴシック" pitchFamily="-109" charset="-128"/>
        </a:defRPr>
      </a:lvl4pPr>
      <a:lvl5pPr marL="9875838" indent="-1096963" algn="l" defTabSz="4389438" rtl="0" eaLnBrk="0" fontAlgn="base" hangingPunct="0">
        <a:spcBef>
          <a:spcPct val="20000"/>
        </a:spcBef>
        <a:spcAft>
          <a:spcPct val="0"/>
        </a:spcAft>
        <a:buChar char="»"/>
        <a:defRPr sz="9600">
          <a:solidFill>
            <a:schemeClr val="tx1"/>
          </a:solidFill>
          <a:latin typeface="+mn-lt"/>
          <a:ea typeface="ＭＳ Ｐゴシック" pitchFamily="-109" charset="-128"/>
        </a:defRPr>
      </a:lvl5pPr>
      <a:lvl6pPr marL="10333038" indent="-1096963" algn="l" defTabSz="4389438" rtl="0" fontAlgn="base">
        <a:spcBef>
          <a:spcPct val="20000"/>
        </a:spcBef>
        <a:spcAft>
          <a:spcPct val="0"/>
        </a:spcAft>
        <a:buChar char="»"/>
        <a:defRPr sz="9600">
          <a:solidFill>
            <a:schemeClr val="tx1"/>
          </a:solidFill>
          <a:latin typeface="+mn-lt"/>
          <a:ea typeface="ＭＳ Ｐゴシック" pitchFamily="-109" charset="-128"/>
        </a:defRPr>
      </a:lvl6pPr>
      <a:lvl7pPr marL="10790238" indent="-1096963" algn="l" defTabSz="4389438" rtl="0" fontAlgn="base">
        <a:spcBef>
          <a:spcPct val="20000"/>
        </a:spcBef>
        <a:spcAft>
          <a:spcPct val="0"/>
        </a:spcAft>
        <a:buChar char="»"/>
        <a:defRPr sz="9600">
          <a:solidFill>
            <a:schemeClr val="tx1"/>
          </a:solidFill>
          <a:latin typeface="+mn-lt"/>
          <a:ea typeface="ＭＳ Ｐゴシック" pitchFamily="-109" charset="-128"/>
        </a:defRPr>
      </a:lvl7pPr>
      <a:lvl8pPr marL="11247438" indent="-1096963" algn="l" defTabSz="4389438" rtl="0" fontAlgn="base">
        <a:spcBef>
          <a:spcPct val="20000"/>
        </a:spcBef>
        <a:spcAft>
          <a:spcPct val="0"/>
        </a:spcAft>
        <a:buChar char="»"/>
        <a:defRPr sz="9600">
          <a:solidFill>
            <a:schemeClr val="tx1"/>
          </a:solidFill>
          <a:latin typeface="+mn-lt"/>
          <a:ea typeface="ＭＳ Ｐゴシック" pitchFamily="-109" charset="-128"/>
        </a:defRPr>
      </a:lvl8pPr>
      <a:lvl9pPr marL="11704638" indent="-1096963" algn="l" defTabSz="4389438" rtl="0" fontAlgn="base">
        <a:spcBef>
          <a:spcPct val="20000"/>
        </a:spcBef>
        <a:spcAft>
          <a:spcPct val="0"/>
        </a:spcAft>
        <a:buChar char="»"/>
        <a:defRPr sz="96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1.wdp"/><Relationship Id="rId18" Type="http://schemas.openxmlformats.org/officeDocument/2006/relationships/image" Target="../media/image12.jpeg"/><Relationship Id="rId26" Type="http://schemas.microsoft.com/office/2007/relationships/hdphoto" Target="../media/hdphoto3.wdp"/><Relationship Id="rId3" Type="http://schemas.openxmlformats.org/officeDocument/2006/relationships/image" Target="../media/image1.jpeg"/><Relationship Id="rId21"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image" Target="../media/image11.png"/><Relationship Id="rId25"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0.png"/><Relationship Id="rId20" Type="http://schemas.openxmlformats.org/officeDocument/2006/relationships/image" Target="../media/image14.png"/><Relationship Id="rId29"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doi.org/10.1201/9781351189590" TargetMode="External"/><Relationship Id="rId11" Type="http://schemas.openxmlformats.org/officeDocument/2006/relationships/image" Target="../media/image6.png"/><Relationship Id="rId24" Type="http://schemas.openxmlformats.org/officeDocument/2006/relationships/image" Target="../media/image17.png"/><Relationship Id="rId5" Type="http://schemas.openxmlformats.org/officeDocument/2006/relationships/hyperlink" Target="https://resolver.tudelft.nl/uuid:1cb2b7f8-57a5-4575-8b9d-ea4b4d717594" TargetMode="External"/><Relationship Id="rId15" Type="http://schemas.openxmlformats.org/officeDocument/2006/relationships/image" Target="../media/image9.png"/><Relationship Id="rId23" Type="http://schemas.openxmlformats.org/officeDocument/2006/relationships/image" Target="../media/image16.png"/><Relationship Id="rId28" Type="http://schemas.microsoft.com/office/2007/relationships/hdphoto" Target="../media/hdphoto4.wdp"/><Relationship Id="rId10" Type="http://schemas.openxmlformats.org/officeDocument/2006/relationships/image" Target="../media/image5.png"/><Relationship Id="rId19" Type="http://schemas.openxmlformats.org/officeDocument/2006/relationships/image" Target="../media/image13.png"/><Relationship Id="rId4" Type="http://schemas.openxmlformats.org/officeDocument/2006/relationships/hyperlink" Target="https://www.sciencedirect.com/science/article/pii/S1631068315000718" TargetMode="External"/><Relationship Id="rId9" Type="http://schemas.openxmlformats.org/officeDocument/2006/relationships/image" Target="../media/image4.png"/><Relationship Id="rId14" Type="http://schemas.openxmlformats.org/officeDocument/2006/relationships/image" Target="../media/image8.png"/><Relationship Id="rId22" Type="http://schemas.microsoft.com/office/2007/relationships/hdphoto" Target="../media/hdphoto2.wdp"/><Relationship Id="rId27"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
        <p:cNvGrpSpPr/>
        <p:nvPr/>
      </p:nvGrpSpPr>
      <p:grpSpPr>
        <a:xfrm>
          <a:off x="0" y="0"/>
          <a:ext cx="0" cy="0"/>
          <a:chOff x="0" y="0"/>
          <a:chExt cx="0" cy="0"/>
        </a:xfrm>
      </p:grpSpPr>
      <p:sp>
        <p:nvSpPr>
          <p:cNvPr id="62" name="TextBox 61"/>
          <p:cNvSpPr txBox="1"/>
          <p:nvPr/>
        </p:nvSpPr>
        <p:spPr>
          <a:xfrm>
            <a:off x="1110235" y="10244366"/>
            <a:ext cx="11766884" cy="1323439"/>
          </a:xfrm>
          <a:prstGeom prst="rect">
            <a:avLst/>
          </a:prstGeom>
          <a:noFill/>
        </p:spPr>
        <p:txBody>
          <a:bodyPr wrap="square" rtlCol="0">
            <a:spAutoFit/>
          </a:bodyPr>
          <a:lstStyle/>
          <a:p>
            <a:pPr algn="ctr"/>
            <a:endParaRPr lang="en-US" sz="4000" b="1"/>
          </a:p>
          <a:p>
            <a:pPr algn="ctr"/>
            <a:r>
              <a:rPr lang="en-US" sz="4000" b="1">
                <a:latin typeface="+mn-lt"/>
              </a:rPr>
              <a:t>Geologic Setting</a:t>
            </a:r>
          </a:p>
        </p:txBody>
      </p:sp>
      <p:sp>
        <p:nvSpPr>
          <p:cNvPr id="5175" name="Rectangle 55"/>
          <p:cNvSpPr>
            <a:spLocks noGrp="1" noRot="1" noMove="1" noResize="1" noEditPoints="1" noAdjustHandles="1" noChangeArrowheads="1" noChangeShapeType="1"/>
          </p:cNvSpPr>
          <p:nvPr/>
        </p:nvSpPr>
        <p:spPr bwMode="auto">
          <a:xfrm>
            <a:off x="12345985" y="5627592"/>
            <a:ext cx="22152995" cy="13851015"/>
          </a:xfrm>
          <a:prstGeom prst="rect">
            <a:avLst/>
          </a:prstGeom>
          <a:solidFill>
            <a:schemeClr val="bg1"/>
          </a:solidFill>
          <a:ln w="38100">
            <a:solidFill>
              <a:srgbClr val="14283C"/>
            </a:solidFill>
            <a:miter lim="800000"/>
            <a:headEnd/>
            <a:tailEnd/>
          </a:ln>
          <a:effectLst>
            <a:outerShdw blurRad="63500" dist="125724" dir="2700000" algn="ctr" rotWithShape="0">
              <a:srgbClr val="14283C">
                <a:alpha val="74998"/>
              </a:srgbClr>
            </a:outerShdw>
          </a:effectLst>
        </p:spPr>
        <p:txBody>
          <a:bodyPr lIns="360000" tIns="360000" rIns="360000" bIns="360000"/>
          <a:lstStyle/>
          <a:p>
            <a:pPr eaLnBrk="0" hangingPunct="0">
              <a:spcBef>
                <a:spcPct val="50000"/>
              </a:spcBef>
              <a:defRPr/>
            </a:pPr>
            <a:endParaRPr lang="en-US" sz="2000">
              <a:solidFill>
                <a:srgbClr val="003366"/>
              </a:solidFill>
              <a:ea typeface="ＭＳ Ｐゴシック" charset="0"/>
              <a:cs typeface="ＭＳ Ｐゴシック" charset="0"/>
            </a:endParaRPr>
          </a:p>
        </p:txBody>
      </p:sp>
      <p:sp>
        <p:nvSpPr>
          <p:cNvPr id="150" name="Rectangle 54"/>
          <p:cNvSpPr>
            <a:spLocks noGrp="1" noRot="1" noMove="1" noResize="1" noEditPoints="1" noAdjustHandles="1" noChangeArrowheads="1" noChangeShapeType="1"/>
          </p:cNvSpPr>
          <p:nvPr/>
        </p:nvSpPr>
        <p:spPr bwMode="auto">
          <a:xfrm>
            <a:off x="12323763" y="19631025"/>
            <a:ext cx="22198013" cy="12742863"/>
          </a:xfrm>
          <a:prstGeom prst="rect">
            <a:avLst/>
          </a:prstGeom>
          <a:solidFill>
            <a:schemeClr val="bg1"/>
          </a:solidFill>
          <a:ln w="38100">
            <a:solidFill>
              <a:schemeClr val="tx1"/>
            </a:solidFill>
            <a:miter lim="800000"/>
            <a:headEnd/>
            <a:tailEnd/>
          </a:ln>
          <a:effectLst>
            <a:outerShdw blurRad="63500" dist="125724" dir="2700000" algn="ctr" rotWithShape="0">
              <a:srgbClr val="14283C">
                <a:alpha val="74998"/>
              </a:srgbClr>
            </a:outerShdw>
          </a:effectLst>
        </p:spPr>
        <p:txBody>
          <a:bodyPr lIns="360000" tIns="360000" rIns="360000" bIns="360000"/>
          <a:lstStyle/>
          <a:p>
            <a:pPr marL="381000" indent="-381000" eaLnBrk="0" hangingPunct="0">
              <a:spcBef>
                <a:spcPct val="50000"/>
              </a:spcBef>
              <a:defRPr/>
            </a:pPr>
            <a:endParaRPr lang="en-GB" sz="4800" b="1">
              <a:solidFill>
                <a:srgbClr val="003366"/>
              </a:solidFill>
              <a:latin typeface="Arial" pitchFamily="-109" charset="0"/>
              <a:ea typeface="+mn-ea"/>
            </a:endParaRPr>
          </a:p>
        </p:txBody>
      </p:sp>
      <p:sp>
        <p:nvSpPr>
          <p:cNvPr id="2" name="TextBox 10"/>
          <p:cNvSpPr txBox="1">
            <a:spLocks noChangeArrowheads="1"/>
          </p:cNvSpPr>
          <p:nvPr/>
        </p:nvSpPr>
        <p:spPr bwMode="auto">
          <a:xfrm>
            <a:off x="5959475" y="19191288"/>
            <a:ext cx="18415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15400">
                <a:solidFill>
                  <a:schemeClr val="tx1"/>
                </a:solidFill>
                <a:latin typeface="Arial" charset="0"/>
                <a:ea typeface="ＭＳ Ｐゴシック" pitchFamily="34" charset="-128"/>
              </a:defRPr>
            </a:lvl1pPr>
            <a:lvl2pPr marL="742950" indent="-285750" eaLnBrk="0" hangingPunct="0">
              <a:spcBef>
                <a:spcPct val="20000"/>
              </a:spcBef>
              <a:buChar char="–"/>
              <a:defRPr sz="13400">
                <a:solidFill>
                  <a:schemeClr val="tx1"/>
                </a:solidFill>
                <a:latin typeface="Arial" charset="0"/>
                <a:ea typeface="ＭＳ Ｐゴシック" pitchFamily="34" charset="-128"/>
              </a:defRPr>
            </a:lvl2pPr>
            <a:lvl3pPr marL="1143000" indent="-228600" eaLnBrk="0" hangingPunct="0">
              <a:spcBef>
                <a:spcPct val="20000"/>
              </a:spcBef>
              <a:buChar char="•"/>
              <a:defRPr sz="11500">
                <a:solidFill>
                  <a:schemeClr val="tx1"/>
                </a:solidFill>
                <a:latin typeface="Arial" charset="0"/>
                <a:ea typeface="ＭＳ Ｐゴシック" pitchFamily="34" charset="-128"/>
              </a:defRPr>
            </a:lvl3pPr>
            <a:lvl4pPr marL="1600200" indent="-228600" eaLnBrk="0" hangingPunct="0">
              <a:spcBef>
                <a:spcPct val="20000"/>
              </a:spcBef>
              <a:buChar char="–"/>
              <a:defRPr sz="9600">
                <a:solidFill>
                  <a:schemeClr val="tx1"/>
                </a:solidFill>
                <a:latin typeface="Arial" charset="0"/>
                <a:ea typeface="ＭＳ Ｐゴシック" pitchFamily="34" charset="-128"/>
              </a:defRPr>
            </a:lvl4pPr>
            <a:lvl5pPr marL="2057400" indent="-228600" eaLnBrk="0" hangingPunct="0">
              <a:spcBef>
                <a:spcPct val="20000"/>
              </a:spcBef>
              <a:buChar char="»"/>
              <a:defRPr sz="96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96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96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96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9600">
                <a:solidFill>
                  <a:schemeClr val="tx1"/>
                </a:solidFill>
                <a:latin typeface="Arial" charset="0"/>
                <a:ea typeface="ＭＳ Ｐゴシック" pitchFamily="34" charset="-128"/>
              </a:defRPr>
            </a:lvl9pPr>
          </a:lstStyle>
          <a:p>
            <a:pPr eaLnBrk="1" hangingPunct="1">
              <a:spcBef>
                <a:spcPct val="0"/>
              </a:spcBef>
              <a:buFontTx/>
              <a:buNone/>
            </a:pPr>
            <a:endParaRPr lang="en-US" altLang="en-US" sz="8600"/>
          </a:p>
        </p:txBody>
      </p:sp>
      <p:sp>
        <p:nvSpPr>
          <p:cNvPr id="2064" name="TextBox 11"/>
          <p:cNvSpPr txBox="1">
            <a:spLocks noChangeArrowheads="1"/>
          </p:cNvSpPr>
          <p:nvPr/>
        </p:nvSpPr>
        <p:spPr bwMode="auto">
          <a:xfrm>
            <a:off x="15922625" y="20164425"/>
            <a:ext cx="2149475"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15400">
                <a:solidFill>
                  <a:schemeClr val="tx1"/>
                </a:solidFill>
                <a:latin typeface="Arial" charset="0"/>
                <a:ea typeface="ＭＳ Ｐゴシック" pitchFamily="34" charset="-128"/>
              </a:defRPr>
            </a:lvl1pPr>
            <a:lvl2pPr marL="742950" indent="-285750" eaLnBrk="0" hangingPunct="0">
              <a:spcBef>
                <a:spcPct val="20000"/>
              </a:spcBef>
              <a:buChar char="–"/>
              <a:defRPr sz="13400">
                <a:solidFill>
                  <a:schemeClr val="tx1"/>
                </a:solidFill>
                <a:latin typeface="Arial" charset="0"/>
                <a:ea typeface="ＭＳ Ｐゴシック" pitchFamily="34" charset="-128"/>
              </a:defRPr>
            </a:lvl2pPr>
            <a:lvl3pPr marL="1143000" indent="-228600" eaLnBrk="0" hangingPunct="0">
              <a:spcBef>
                <a:spcPct val="20000"/>
              </a:spcBef>
              <a:buChar char="•"/>
              <a:defRPr sz="11500">
                <a:solidFill>
                  <a:schemeClr val="tx1"/>
                </a:solidFill>
                <a:latin typeface="Arial" charset="0"/>
                <a:ea typeface="ＭＳ Ｐゴシック" pitchFamily="34" charset="-128"/>
              </a:defRPr>
            </a:lvl3pPr>
            <a:lvl4pPr marL="1600200" indent="-228600" eaLnBrk="0" hangingPunct="0">
              <a:spcBef>
                <a:spcPct val="20000"/>
              </a:spcBef>
              <a:buChar char="–"/>
              <a:defRPr sz="9600">
                <a:solidFill>
                  <a:schemeClr val="tx1"/>
                </a:solidFill>
                <a:latin typeface="Arial" charset="0"/>
                <a:ea typeface="ＭＳ Ｐゴシック" pitchFamily="34" charset="-128"/>
              </a:defRPr>
            </a:lvl4pPr>
            <a:lvl5pPr marL="2057400" indent="-228600" eaLnBrk="0" hangingPunct="0">
              <a:spcBef>
                <a:spcPct val="20000"/>
              </a:spcBef>
              <a:buChar char="»"/>
              <a:defRPr sz="96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96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96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96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9600">
                <a:solidFill>
                  <a:schemeClr val="tx1"/>
                </a:solidFill>
                <a:latin typeface="Arial" charset="0"/>
                <a:ea typeface="ＭＳ Ｐゴシック" pitchFamily="34" charset="-128"/>
              </a:defRPr>
            </a:lvl9pPr>
          </a:lstStyle>
          <a:p>
            <a:pPr eaLnBrk="1" hangingPunct="1">
              <a:spcBef>
                <a:spcPct val="0"/>
              </a:spcBef>
              <a:buFontTx/>
              <a:buNone/>
            </a:pPr>
            <a:endParaRPr lang="en-US" altLang="en-US" sz="8600"/>
          </a:p>
        </p:txBody>
      </p:sp>
      <p:sp>
        <p:nvSpPr>
          <p:cNvPr id="5" name="TextBox 4"/>
          <p:cNvSpPr txBox="1"/>
          <p:nvPr/>
        </p:nvSpPr>
        <p:spPr>
          <a:xfrm>
            <a:off x="38388614" y="14115945"/>
            <a:ext cx="268014" cy="369332"/>
          </a:xfrm>
          <a:prstGeom prst="rect">
            <a:avLst/>
          </a:prstGeom>
          <a:noFill/>
        </p:spPr>
        <p:txBody>
          <a:bodyPr wrap="square" rtlCol="0">
            <a:spAutoFit/>
          </a:bodyPr>
          <a:lstStyle/>
          <a:p>
            <a:r>
              <a:rPr lang="en-US" sz="1800" b="1"/>
              <a:t>*</a:t>
            </a:r>
            <a:endParaRPr lang="en-US" sz="1400" b="1"/>
          </a:p>
        </p:txBody>
      </p:sp>
      <p:sp>
        <p:nvSpPr>
          <p:cNvPr id="6" name="TextBox 5"/>
          <p:cNvSpPr txBox="1"/>
          <p:nvPr/>
        </p:nvSpPr>
        <p:spPr>
          <a:xfrm>
            <a:off x="37750231" y="15766239"/>
            <a:ext cx="9419842" cy="307777"/>
          </a:xfrm>
          <a:prstGeom prst="rect">
            <a:avLst/>
          </a:prstGeom>
          <a:noFill/>
        </p:spPr>
        <p:txBody>
          <a:bodyPr wrap="square" rtlCol="0">
            <a:spAutoFit/>
          </a:bodyPr>
          <a:lstStyle/>
          <a:p>
            <a:r>
              <a:rPr lang="en-US" sz="1400" b="1"/>
              <a:t>* - Sample is a granitoid</a:t>
            </a:r>
          </a:p>
        </p:txBody>
      </p:sp>
      <p:sp>
        <p:nvSpPr>
          <p:cNvPr id="123" name="TextBox 122"/>
          <p:cNvSpPr txBox="1"/>
          <p:nvPr/>
        </p:nvSpPr>
        <p:spPr>
          <a:xfrm>
            <a:off x="37225705" y="16146379"/>
            <a:ext cx="10900611" cy="553998"/>
          </a:xfrm>
          <a:prstGeom prst="rect">
            <a:avLst/>
          </a:prstGeom>
          <a:noFill/>
        </p:spPr>
        <p:txBody>
          <a:bodyPr wrap="square" rtlCol="0">
            <a:spAutoFit/>
          </a:bodyPr>
          <a:lstStyle/>
          <a:p>
            <a:pPr algn="ctr"/>
            <a:r>
              <a:rPr lang="en-US" sz="1800">
                <a:latin typeface="Arial" pitchFamily="34" charset="0"/>
              </a:rPr>
              <a:t>Figure 9: Comparison of MRF conglomerates and Mount Rogers </a:t>
            </a:r>
            <a:r>
              <a:rPr lang="en-US" sz="1800" err="1">
                <a:latin typeface="Arial" pitchFamily="34" charset="0"/>
              </a:rPr>
              <a:t>rhyolite</a:t>
            </a:r>
            <a:r>
              <a:rPr lang="en-US" sz="1800">
                <a:latin typeface="Arial" pitchFamily="34" charset="0"/>
              </a:rPr>
              <a:t> units</a:t>
            </a:r>
            <a:endParaRPr lang="en-US" sz="1800">
              <a:ea typeface="Calibri"/>
              <a:cs typeface="Times New Roman"/>
            </a:endParaRPr>
          </a:p>
          <a:p>
            <a:pPr algn="ctr"/>
            <a:endParaRPr lang="en-US" sz="1200"/>
          </a:p>
        </p:txBody>
      </p:sp>
      <p:sp>
        <p:nvSpPr>
          <p:cNvPr id="28" name="Rectangle 27"/>
          <p:cNvSpPr/>
          <p:nvPr/>
        </p:nvSpPr>
        <p:spPr bwMode="auto">
          <a:xfrm>
            <a:off x="3970421" y="26710106"/>
            <a:ext cx="3729790" cy="2117558"/>
          </a:xfrm>
          <a:prstGeom prst="rect">
            <a:avLst/>
          </a:pr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pitchFamily="-109" charset="0"/>
            </a:endParaRPr>
          </a:p>
        </p:txBody>
      </p:sp>
      <p:sp>
        <p:nvSpPr>
          <p:cNvPr id="29" name="TextBox 28"/>
          <p:cNvSpPr txBox="1"/>
          <p:nvPr/>
        </p:nvSpPr>
        <p:spPr>
          <a:xfrm>
            <a:off x="6400800" y="28827664"/>
            <a:ext cx="1299411" cy="338554"/>
          </a:xfrm>
          <a:prstGeom prst="rect">
            <a:avLst/>
          </a:prstGeom>
          <a:noFill/>
        </p:spPr>
        <p:txBody>
          <a:bodyPr wrap="square" rtlCol="0">
            <a:spAutoFit/>
          </a:bodyPr>
          <a:lstStyle/>
          <a:p>
            <a:r>
              <a:rPr lang="en-US" sz="1600"/>
              <a:t>See Fig. 3</a:t>
            </a:r>
          </a:p>
        </p:txBody>
      </p:sp>
      <p:sp>
        <p:nvSpPr>
          <p:cNvPr id="5178" name="Text Box 58"/>
          <p:cNvSpPr txBox="1">
            <a:spLocks noChangeAspect="1" noChangeArrowheads="1"/>
          </p:cNvSpPr>
          <p:nvPr/>
        </p:nvSpPr>
        <p:spPr bwMode="auto">
          <a:xfrm>
            <a:off x="285541" y="215203"/>
            <a:ext cx="48768131" cy="4955203"/>
          </a:xfrm>
          <a:custGeom>
            <a:avLst/>
            <a:gdLst>
              <a:gd name="connsiteX0" fmla="*/ 0 w 48697708"/>
              <a:gd name="connsiteY0" fmla="*/ 0 h 3724096"/>
              <a:gd name="connsiteX1" fmla="*/ 48697708 w 48697708"/>
              <a:gd name="connsiteY1" fmla="*/ 0 h 3724096"/>
              <a:gd name="connsiteX2" fmla="*/ 48697708 w 48697708"/>
              <a:gd name="connsiteY2" fmla="*/ 3724096 h 3724096"/>
              <a:gd name="connsiteX3" fmla="*/ 0 w 48697708"/>
              <a:gd name="connsiteY3" fmla="*/ 3724096 h 3724096"/>
              <a:gd name="connsiteX4" fmla="*/ 0 w 48697708"/>
              <a:gd name="connsiteY4" fmla="*/ 0 h 3724096"/>
              <a:gd name="connsiteX0" fmla="*/ 0 w 48697708"/>
              <a:gd name="connsiteY0" fmla="*/ 0 h 3724096"/>
              <a:gd name="connsiteX1" fmla="*/ 48697708 w 48697708"/>
              <a:gd name="connsiteY1" fmla="*/ 0 h 3724096"/>
              <a:gd name="connsiteX2" fmla="*/ 48665051 w 48697708"/>
              <a:gd name="connsiteY2" fmla="*/ 3724096 h 3724096"/>
              <a:gd name="connsiteX3" fmla="*/ 0 w 48697708"/>
              <a:gd name="connsiteY3" fmla="*/ 3724096 h 3724096"/>
              <a:gd name="connsiteX4" fmla="*/ 0 w 48697708"/>
              <a:gd name="connsiteY4" fmla="*/ 0 h 3724096"/>
              <a:gd name="connsiteX0" fmla="*/ 0 w 48697708"/>
              <a:gd name="connsiteY0" fmla="*/ 0 h 4284594"/>
              <a:gd name="connsiteX1" fmla="*/ 48697708 w 48697708"/>
              <a:gd name="connsiteY1" fmla="*/ 0 h 4284594"/>
              <a:gd name="connsiteX2" fmla="*/ 48665051 w 48697708"/>
              <a:gd name="connsiteY2" fmla="*/ 3724096 h 4284594"/>
              <a:gd name="connsiteX3" fmla="*/ 32701 w 48697708"/>
              <a:gd name="connsiteY3" fmla="*/ 4284594 h 4284594"/>
              <a:gd name="connsiteX4" fmla="*/ 0 w 48697708"/>
              <a:gd name="connsiteY4" fmla="*/ 0 h 4284594"/>
              <a:gd name="connsiteX0" fmla="*/ 0 w 48697754"/>
              <a:gd name="connsiteY0" fmla="*/ 0 h 4424720"/>
              <a:gd name="connsiteX1" fmla="*/ 48697708 w 48697754"/>
              <a:gd name="connsiteY1" fmla="*/ 0 h 4424720"/>
              <a:gd name="connsiteX2" fmla="*/ 48697754 w 48697754"/>
              <a:gd name="connsiteY2" fmla="*/ 4424720 h 4424720"/>
              <a:gd name="connsiteX3" fmla="*/ 32701 w 48697754"/>
              <a:gd name="connsiteY3" fmla="*/ 4284594 h 4424720"/>
              <a:gd name="connsiteX4" fmla="*/ 0 w 48697754"/>
              <a:gd name="connsiteY4" fmla="*/ 0 h 4424720"/>
              <a:gd name="connsiteX0" fmla="*/ 0 w 48726807"/>
              <a:gd name="connsiteY0" fmla="*/ 0 h 4424720"/>
              <a:gd name="connsiteX1" fmla="*/ 48697708 w 48726807"/>
              <a:gd name="connsiteY1" fmla="*/ 0 h 4424720"/>
              <a:gd name="connsiteX2" fmla="*/ 48697754 w 48726807"/>
              <a:gd name="connsiteY2" fmla="*/ 4424720 h 4424720"/>
              <a:gd name="connsiteX3" fmla="*/ 32701 w 48726807"/>
              <a:gd name="connsiteY3" fmla="*/ 4284594 h 4424720"/>
              <a:gd name="connsiteX4" fmla="*/ 0 w 48726807"/>
              <a:gd name="connsiteY4" fmla="*/ 0 h 442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26807" h="4424720">
                <a:moveTo>
                  <a:pt x="0" y="0"/>
                </a:moveTo>
                <a:lnTo>
                  <a:pt x="48697708" y="0"/>
                </a:lnTo>
                <a:cubicBezTo>
                  <a:pt x="48697723" y="1474907"/>
                  <a:pt x="48763143" y="2949813"/>
                  <a:pt x="48697754" y="4424720"/>
                </a:cubicBezTo>
                <a:lnTo>
                  <a:pt x="32701" y="4284594"/>
                </a:lnTo>
                <a:lnTo>
                  <a:pt x="0" y="0"/>
                </a:lnTo>
                <a:close/>
              </a:path>
            </a:pathLst>
          </a:custGeom>
          <a:solidFill>
            <a:srgbClr val="F2C850"/>
          </a:solidFill>
          <a:ln w="57150">
            <a:solidFill>
              <a:schemeClr val="tx1"/>
            </a:solidFill>
            <a:miter lim="800000"/>
            <a:headEnd/>
            <a:tailEnd/>
          </a:ln>
          <a:effectLst/>
        </p:spPr>
        <p:txBody>
          <a:bodyPr wrap="square" lIns="360000" tIns="0" rIns="360000" bIns="0" anchor="t">
            <a:spAutoFit/>
          </a:bodyPr>
          <a:lstStyle/>
          <a:p>
            <a:pPr algn="ctr">
              <a:defRPr/>
            </a:pPr>
            <a:r>
              <a:rPr lang="en-US" sz="7400" b="1">
                <a:latin typeface="Times New Roman"/>
                <a:ea typeface="Times New Roman" panose="02020603050405020304" pitchFamily="18" charset="0"/>
                <a:cs typeface="Times New Roman"/>
              </a:rPr>
              <a:t>Stories from Stone: Petrographic Investigation of </a:t>
            </a:r>
            <a:r>
              <a:rPr lang="en-US" sz="7400" b="1" i="1">
                <a:latin typeface="Times New Roman"/>
                <a:ea typeface="Times New Roman" panose="02020603050405020304" pitchFamily="18" charset="0"/>
                <a:cs typeface="Times New Roman"/>
              </a:rPr>
              <a:t>Tyrannosaurus Rex </a:t>
            </a:r>
            <a:r>
              <a:rPr lang="en-US" sz="7400" b="1">
                <a:latin typeface="Times New Roman"/>
                <a:ea typeface="Times New Roman" panose="02020603050405020304" pitchFamily="18" charset="0"/>
                <a:cs typeface="Times New Roman"/>
              </a:rPr>
              <a:t>and </a:t>
            </a:r>
            <a:r>
              <a:rPr lang="en-US" sz="7400" b="1" i="1">
                <a:latin typeface="Times New Roman"/>
                <a:ea typeface="Times New Roman" panose="02020603050405020304" pitchFamily="18" charset="0"/>
                <a:cs typeface="Times New Roman"/>
              </a:rPr>
              <a:t>Triceratops Horridus </a:t>
            </a:r>
            <a:r>
              <a:rPr lang="en-US" sz="7400" b="1">
                <a:latin typeface="Times New Roman"/>
                <a:ea typeface="Times New Roman" panose="02020603050405020304" pitchFamily="18" charset="0"/>
                <a:cs typeface="Times New Roman"/>
              </a:rPr>
              <a:t>from the </a:t>
            </a:r>
          </a:p>
          <a:p>
            <a:pPr algn="ctr">
              <a:defRPr/>
            </a:pPr>
            <a:r>
              <a:rPr lang="en-US" sz="7400" b="1">
                <a:latin typeface="Times New Roman"/>
                <a:ea typeface="Times New Roman" panose="02020603050405020304" pitchFamily="18" charset="0"/>
                <a:cs typeface="Times New Roman"/>
              </a:rPr>
              <a:t>Hell Creek Formation, Montana.</a:t>
            </a:r>
            <a:endParaRPr lang="en-US" sz="7400" b="1">
              <a:solidFill>
                <a:srgbClr val="000000"/>
              </a:solidFill>
              <a:latin typeface="Times New Roman"/>
              <a:ea typeface="+mn-ea"/>
              <a:cs typeface="Times New Roman"/>
            </a:endParaRPr>
          </a:p>
          <a:p>
            <a:pPr algn="ctr" eaLnBrk="0" hangingPunct="0">
              <a:defRPr/>
            </a:pPr>
            <a:r>
              <a:rPr lang="en-GB" sz="5400" b="1">
                <a:solidFill>
                  <a:srgbClr val="000000"/>
                </a:solidFill>
                <a:latin typeface="Arial"/>
                <a:ea typeface="+mn-ea"/>
                <a:cs typeface="Arial"/>
              </a:rPr>
              <a:t>Katelyn HARRIS</a:t>
            </a:r>
            <a:r>
              <a:rPr lang="en-GB" sz="5400" b="1" baseline="30000">
                <a:solidFill>
                  <a:srgbClr val="000000"/>
                </a:solidFill>
                <a:latin typeface="Arial"/>
                <a:ea typeface="+mn-ea"/>
                <a:cs typeface="Arial"/>
              </a:rPr>
              <a:t>1</a:t>
            </a:r>
            <a:r>
              <a:rPr lang="en-GB" sz="5400" b="1">
                <a:solidFill>
                  <a:srgbClr val="000000"/>
                </a:solidFill>
                <a:latin typeface="Arial"/>
                <a:ea typeface="+mn-ea"/>
                <a:cs typeface="Arial"/>
              </a:rPr>
              <a:t>, Bode LINDAUER</a:t>
            </a:r>
            <a:r>
              <a:rPr lang="en-GB" sz="5400" b="1" baseline="30000">
                <a:solidFill>
                  <a:srgbClr val="000000"/>
                </a:solidFill>
                <a:latin typeface="Arial"/>
                <a:ea typeface="+mn-ea"/>
                <a:cs typeface="Arial"/>
              </a:rPr>
              <a:t>2</a:t>
            </a:r>
            <a:r>
              <a:rPr lang="en-GB" sz="5400" b="1">
                <a:solidFill>
                  <a:srgbClr val="000000"/>
                </a:solidFill>
                <a:latin typeface="Arial"/>
                <a:ea typeface="+mn-ea"/>
                <a:cs typeface="Arial"/>
              </a:rPr>
              <a:t>, Kristen ZIMMERMAN</a:t>
            </a:r>
            <a:r>
              <a:rPr lang="en-GB" sz="5400" b="1" baseline="30000">
                <a:solidFill>
                  <a:srgbClr val="000000"/>
                </a:solidFill>
                <a:latin typeface="Arial"/>
                <a:ea typeface="+mn-ea"/>
                <a:cs typeface="Arial"/>
              </a:rPr>
              <a:t>3</a:t>
            </a:r>
            <a:r>
              <a:rPr lang="en-GB" sz="5400" b="1">
                <a:solidFill>
                  <a:srgbClr val="000000"/>
                </a:solidFill>
                <a:latin typeface="Arial"/>
                <a:ea typeface="+mn-ea"/>
                <a:cs typeface="Arial"/>
              </a:rPr>
              <a:t>, and Parvinder SETHI</a:t>
            </a:r>
            <a:r>
              <a:rPr lang="en-GB" sz="5400" b="1" baseline="30000">
                <a:solidFill>
                  <a:srgbClr val="000000"/>
                </a:solidFill>
                <a:latin typeface="Arial"/>
                <a:ea typeface="+mn-ea"/>
                <a:cs typeface="Arial"/>
              </a:rPr>
              <a:t>4</a:t>
            </a:r>
            <a:endParaRPr lang="en-GB" sz="5400" b="1">
              <a:solidFill>
                <a:srgbClr val="000000"/>
              </a:solidFill>
              <a:latin typeface="Arial"/>
              <a:ea typeface="+mn-ea"/>
              <a:cs typeface="Arial"/>
            </a:endParaRPr>
          </a:p>
          <a:p>
            <a:pPr algn="ctr" eaLnBrk="0" hangingPunct="0">
              <a:defRPr/>
            </a:pPr>
            <a:r>
              <a:rPr lang="en-GB" sz="4000">
                <a:solidFill>
                  <a:srgbClr val="000000"/>
                </a:solidFill>
                <a:latin typeface="Arial"/>
                <a:ea typeface="+mn-ea"/>
                <a:cs typeface="Arial"/>
              </a:rPr>
              <a:t>1: kharris125@radford.edu, 2: bhlindauer@radford.edu, 3: kbperry@radford.edu, 4: psethi@radford.edu</a:t>
            </a:r>
            <a:endParaRPr lang="en-GB" sz="4000">
              <a:solidFill>
                <a:srgbClr val="000000"/>
              </a:solidFill>
              <a:latin typeface="Arial" pitchFamily="-109" charset="0"/>
              <a:ea typeface="+mn-ea"/>
              <a:cs typeface="Arial" pitchFamily="-109" charset="0"/>
            </a:endParaRPr>
          </a:p>
          <a:p>
            <a:pPr algn="ctr">
              <a:defRPr/>
            </a:pPr>
            <a:r>
              <a:rPr lang="en-GB" sz="4000">
                <a:solidFill>
                  <a:srgbClr val="000000"/>
                </a:solidFill>
                <a:latin typeface="Arial"/>
                <a:ea typeface="+mn-ea"/>
                <a:cs typeface="Arial"/>
              </a:rPr>
              <a:t>Department of Geospatial and Earth Sciences, Radford University, Radford, VA, USA.</a:t>
            </a:r>
            <a:endParaRPr lang="en-GB" sz="4000">
              <a:solidFill>
                <a:srgbClr val="000000"/>
              </a:solidFill>
              <a:latin typeface="Arial" pitchFamily="-109" charset="0"/>
              <a:ea typeface="+mn-ea"/>
              <a:cs typeface="Arial" pitchFamily="-109" charset="0"/>
            </a:endParaRPr>
          </a:p>
          <a:p>
            <a:pPr algn="ctr" eaLnBrk="0" hangingPunct="0">
              <a:defRPr/>
            </a:pPr>
            <a:endParaRPr lang="en-GB" sz="4000">
              <a:solidFill>
                <a:srgbClr val="000000"/>
              </a:solidFill>
              <a:latin typeface="Arial" pitchFamily="-109" charset="0"/>
              <a:ea typeface="+mn-ea"/>
            </a:endParaRPr>
          </a:p>
        </p:txBody>
      </p:sp>
      <p:sp>
        <p:nvSpPr>
          <p:cNvPr id="5176" name="Rectangle 56"/>
          <p:cNvSpPr>
            <a:spLocks noGrp="1" noRot="1" noMove="1" noResize="1" noEditPoints="1" noAdjustHandles="1" noChangeArrowheads="1" noChangeShapeType="1"/>
          </p:cNvSpPr>
          <p:nvPr/>
        </p:nvSpPr>
        <p:spPr bwMode="auto">
          <a:xfrm>
            <a:off x="34730515" y="5627592"/>
            <a:ext cx="14323157" cy="26751045"/>
          </a:xfrm>
          <a:prstGeom prst="rect">
            <a:avLst/>
          </a:prstGeom>
          <a:solidFill>
            <a:schemeClr val="bg1"/>
          </a:solidFill>
          <a:ln w="38100">
            <a:solidFill>
              <a:schemeClr val="tx1"/>
            </a:solidFill>
            <a:miter lim="800000"/>
            <a:headEnd/>
            <a:tailEnd/>
          </a:ln>
          <a:effectLst>
            <a:outerShdw blurRad="63500" dist="125724" dir="2700000" algn="ctr" rotWithShape="0">
              <a:srgbClr val="14283C">
                <a:alpha val="74998"/>
              </a:srgbClr>
            </a:outerShdw>
          </a:effectLst>
        </p:spPr>
        <p:txBody>
          <a:bodyPr lIns="360000" tIns="360000" rIns="360000" bIns="360000"/>
          <a:lstStyle/>
          <a:p>
            <a:pPr>
              <a:spcBef>
                <a:spcPts val="0"/>
              </a:spcBef>
              <a:spcAft>
                <a:spcPts val="0"/>
              </a:spcAft>
              <a:defRPr/>
            </a:pPr>
            <a:endParaRPr lang="en-US" sz="2800">
              <a:latin typeface="+mn-lt"/>
              <a:ea typeface="Calibri"/>
              <a:cs typeface="Times New Roman"/>
            </a:endParaRPr>
          </a:p>
          <a:p>
            <a:pPr>
              <a:spcBef>
                <a:spcPts val="0"/>
              </a:spcBef>
              <a:spcAft>
                <a:spcPts val="0"/>
              </a:spcAft>
              <a:defRPr/>
            </a:pPr>
            <a:endParaRPr lang="en-US" sz="2800">
              <a:latin typeface="+mn-lt"/>
              <a:ea typeface="Calibri"/>
              <a:cs typeface="Times New Roman"/>
            </a:endParaRPr>
          </a:p>
          <a:p>
            <a:pPr marL="457200" indent="-457200">
              <a:spcBef>
                <a:spcPts val="0"/>
              </a:spcBef>
              <a:spcAft>
                <a:spcPts val="0"/>
              </a:spcAft>
              <a:buFont typeface="Arial" pitchFamily="34" charset="0"/>
              <a:buChar char="•"/>
              <a:defRPr/>
            </a:pPr>
            <a:endParaRPr lang="en-US" sz="2800">
              <a:latin typeface="+mn-lt"/>
              <a:ea typeface="Calibri"/>
              <a:cs typeface="Times New Roman"/>
            </a:endParaRPr>
          </a:p>
          <a:p>
            <a:pPr>
              <a:spcBef>
                <a:spcPts val="0"/>
              </a:spcBef>
              <a:spcAft>
                <a:spcPts val="0"/>
              </a:spcAft>
              <a:defRPr/>
            </a:pPr>
            <a:endParaRPr lang="en-US" sz="2800">
              <a:latin typeface="+mn-lt"/>
              <a:ea typeface="Calibri"/>
              <a:cs typeface="Times New Roman"/>
            </a:endParaRPr>
          </a:p>
          <a:p>
            <a:pPr>
              <a:spcBef>
                <a:spcPts val="0"/>
              </a:spcBef>
              <a:spcAft>
                <a:spcPts val="0"/>
              </a:spcAft>
              <a:defRPr/>
            </a:pPr>
            <a:endParaRPr lang="en-US" sz="2800">
              <a:latin typeface="+mn-lt"/>
              <a:ea typeface="Calibri"/>
              <a:cs typeface="Times New Roman"/>
            </a:endParaRPr>
          </a:p>
          <a:p>
            <a:pPr marL="457200" indent="-457200">
              <a:spcBef>
                <a:spcPts val="0"/>
              </a:spcBef>
              <a:spcAft>
                <a:spcPts val="0"/>
              </a:spcAft>
              <a:buFont typeface="Arial" pitchFamily="34" charset="0"/>
              <a:buChar char="•"/>
              <a:defRPr/>
            </a:pPr>
            <a:endParaRPr lang="en-US" sz="2800">
              <a:latin typeface="+mn-lt"/>
              <a:ea typeface="Calibri"/>
              <a:cs typeface="Times New Roman"/>
            </a:endParaRPr>
          </a:p>
          <a:p>
            <a:pPr marL="457200" indent="-457200">
              <a:spcBef>
                <a:spcPts val="0"/>
              </a:spcBef>
              <a:spcAft>
                <a:spcPts val="0"/>
              </a:spcAft>
              <a:buFont typeface="Arial" pitchFamily="34" charset="0"/>
              <a:buChar char="•"/>
              <a:defRPr/>
            </a:pPr>
            <a:endParaRPr lang="en-US" sz="2800">
              <a:latin typeface="+mn-lt"/>
              <a:ea typeface="Calibri"/>
              <a:cs typeface="Times New Roman"/>
            </a:endParaRPr>
          </a:p>
          <a:p>
            <a:pPr>
              <a:spcBef>
                <a:spcPts val="0"/>
              </a:spcBef>
              <a:spcAft>
                <a:spcPts val="0"/>
              </a:spcAft>
              <a:defRPr/>
            </a:pPr>
            <a:endParaRPr lang="en-US" sz="2800">
              <a:latin typeface="+mn-lt"/>
              <a:ea typeface="Calibri"/>
              <a:cs typeface="Times New Roman"/>
            </a:endParaRPr>
          </a:p>
          <a:p>
            <a:pPr marL="457200" indent="-457200">
              <a:spcBef>
                <a:spcPts val="0"/>
              </a:spcBef>
              <a:spcAft>
                <a:spcPts val="0"/>
              </a:spcAft>
              <a:buFont typeface="Arial" pitchFamily="34" charset="0"/>
              <a:buChar char="•"/>
              <a:defRPr/>
            </a:pPr>
            <a:endParaRPr lang="en-US" sz="2800">
              <a:latin typeface="+mn-lt"/>
              <a:ea typeface="Calibri"/>
              <a:cs typeface="Times New Roman"/>
            </a:endParaRPr>
          </a:p>
          <a:p>
            <a:pPr marL="457200" indent="-457200">
              <a:spcBef>
                <a:spcPts val="0"/>
              </a:spcBef>
              <a:spcAft>
                <a:spcPts val="0"/>
              </a:spcAft>
              <a:buFont typeface="Arial" pitchFamily="34" charset="0"/>
              <a:buChar char="•"/>
              <a:defRPr/>
            </a:pPr>
            <a:endParaRPr lang="en-US" sz="2800">
              <a:latin typeface="+mn-lt"/>
              <a:ea typeface="Calibri"/>
              <a:cs typeface="Times New Roman"/>
            </a:endParaRPr>
          </a:p>
          <a:p>
            <a:pPr marL="457200" indent="-457200">
              <a:spcBef>
                <a:spcPts val="0"/>
              </a:spcBef>
              <a:spcAft>
                <a:spcPts val="0"/>
              </a:spcAft>
              <a:buFont typeface="Arial" pitchFamily="34" charset="0"/>
              <a:buChar char="•"/>
              <a:defRPr/>
            </a:pPr>
            <a:endParaRPr lang="en-US" sz="2800">
              <a:latin typeface="+mn-lt"/>
              <a:ea typeface="Calibri"/>
              <a:cs typeface="Times New Roman"/>
            </a:endParaRPr>
          </a:p>
          <a:p>
            <a:pPr marL="457200" indent="-457200">
              <a:spcBef>
                <a:spcPts val="0"/>
              </a:spcBef>
              <a:spcAft>
                <a:spcPts val="0"/>
              </a:spcAft>
              <a:buFont typeface="Arial" pitchFamily="34" charset="0"/>
              <a:buChar char="•"/>
              <a:defRPr/>
            </a:pPr>
            <a:endParaRPr lang="en-US" sz="2800">
              <a:latin typeface="+mn-lt"/>
              <a:ea typeface="Calibri"/>
              <a:cs typeface="Times New Roman"/>
            </a:endParaRPr>
          </a:p>
          <a:p>
            <a:pPr marL="457200" indent="-457200">
              <a:spcBef>
                <a:spcPts val="0"/>
              </a:spcBef>
              <a:spcAft>
                <a:spcPts val="0"/>
              </a:spcAft>
              <a:buFont typeface="Arial" pitchFamily="34" charset="0"/>
              <a:buChar char="•"/>
              <a:defRPr/>
            </a:pPr>
            <a:endParaRPr lang="en-US" sz="2800">
              <a:latin typeface="+mn-lt"/>
              <a:ea typeface="Calibri"/>
              <a:cs typeface="Times New Roman"/>
            </a:endParaRPr>
          </a:p>
          <a:p>
            <a:pPr marL="457200" indent="-457200">
              <a:spcBef>
                <a:spcPts val="0"/>
              </a:spcBef>
              <a:spcAft>
                <a:spcPts val="0"/>
              </a:spcAft>
              <a:buFont typeface="Arial" pitchFamily="34" charset="0"/>
              <a:buChar char="•"/>
              <a:defRPr/>
            </a:pPr>
            <a:endParaRPr lang="en-US" sz="2800">
              <a:latin typeface="+mn-lt"/>
              <a:ea typeface="Calibri"/>
              <a:cs typeface="Times New Roman"/>
            </a:endParaRPr>
          </a:p>
          <a:p>
            <a:pPr marL="457200" indent="-457200">
              <a:spcBef>
                <a:spcPts val="0"/>
              </a:spcBef>
              <a:spcAft>
                <a:spcPts val="0"/>
              </a:spcAft>
              <a:buFont typeface="Arial" pitchFamily="34" charset="0"/>
              <a:buChar char="•"/>
              <a:defRPr/>
            </a:pPr>
            <a:endParaRPr lang="en-US" sz="2800">
              <a:latin typeface="+mn-lt"/>
              <a:ea typeface="Calibri"/>
              <a:cs typeface="Times New Roman"/>
            </a:endParaRPr>
          </a:p>
          <a:p>
            <a:pPr marL="457200" indent="-457200">
              <a:spcBef>
                <a:spcPts val="0"/>
              </a:spcBef>
              <a:spcAft>
                <a:spcPts val="0"/>
              </a:spcAft>
              <a:buFont typeface="Arial" pitchFamily="34" charset="0"/>
              <a:buChar char="•"/>
              <a:defRPr/>
            </a:pPr>
            <a:endParaRPr lang="en-US" sz="2800">
              <a:latin typeface="+mn-lt"/>
              <a:ea typeface="Calibri"/>
              <a:cs typeface="Times New Roman"/>
            </a:endParaRPr>
          </a:p>
          <a:p>
            <a:pPr marL="457200" indent="-457200">
              <a:spcBef>
                <a:spcPts val="0"/>
              </a:spcBef>
              <a:spcAft>
                <a:spcPts val="0"/>
              </a:spcAft>
              <a:buFont typeface="Arial" pitchFamily="34" charset="0"/>
              <a:buChar char="•"/>
              <a:defRPr/>
            </a:pPr>
            <a:endParaRPr lang="en-US" sz="2800">
              <a:latin typeface="+mn-lt"/>
              <a:ea typeface="Calibri"/>
              <a:cs typeface="Times New Roman"/>
            </a:endParaRPr>
          </a:p>
          <a:p>
            <a:pPr marL="457200" indent="-457200">
              <a:spcBef>
                <a:spcPts val="0"/>
              </a:spcBef>
              <a:spcAft>
                <a:spcPts val="0"/>
              </a:spcAft>
              <a:buFont typeface="Arial" pitchFamily="34" charset="0"/>
              <a:buChar char="•"/>
              <a:defRPr/>
            </a:pPr>
            <a:endParaRPr lang="en-US" sz="2800">
              <a:latin typeface="+mn-lt"/>
              <a:ea typeface="Calibri"/>
              <a:cs typeface="Times New Roman"/>
            </a:endParaRPr>
          </a:p>
          <a:p>
            <a:pPr>
              <a:defRPr/>
            </a:pPr>
            <a:endParaRPr lang="en-US" sz="1600">
              <a:latin typeface="Arial" pitchFamily="34" charset="0"/>
            </a:endParaRPr>
          </a:p>
          <a:p>
            <a:pPr>
              <a:defRPr/>
            </a:pPr>
            <a:endParaRPr lang="en-US" sz="1600">
              <a:latin typeface="Arial" pitchFamily="34" charset="0"/>
            </a:endParaRPr>
          </a:p>
          <a:p>
            <a:pPr>
              <a:spcBef>
                <a:spcPts val="0"/>
              </a:spcBef>
              <a:spcAft>
                <a:spcPts val="0"/>
              </a:spcAft>
              <a:defRPr/>
            </a:pPr>
            <a:endParaRPr lang="en-US" sz="2800">
              <a:latin typeface="+mn-lt"/>
              <a:ea typeface="Calibri"/>
              <a:cs typeface="Times New Roman"/>
            </a:endParaRPr>
          </a:p>
          <a:p>
            <a:pPr marL="457200" indent="-457200">
              <a:spcBef>
                <a:spcPts val="0"/>
              </a:spcBef>
              <a:spcAft>
                <a:spcPts val="0"/>
              </a:spcAft>
              <a:buFont typeface="Arial" pitchFamily="34" charset="0"/>
              <a:buChar char="•"/>
              <a:defRPr/>
            </a:pPr>
            <a:endParaRPr lang="en-US" sz="2000">
              <a:latin typeface="+mn-lt"/>
              <a:ea typeface="Calibri"/>
              <a:cs typeface="Times New Roman"/>
            </a:endParaRPr>
          </a:p>
          <a:p>
            <a:pPr marL="457200" indent="-457200">
              <a:spcBef>
                <a:spcPts val="0"/>
              </a:spcBef>
              <a:spcAft>
                <a:spcPts val="0"/>
              </a:spcAft>
              <a:buFont typeface="Arial" pitchFamily="34" charset="0"/>
              <a:buChar char="•"/>
              <a:defRPr/>
            </a:pPr>
            <a:endParaRPr lang="en-US" sz="2000">
              <a:latin typeface="+mn-lt"/>
              <a:ea typeface="Calibri"/>
              <a:cs typeface="Times New Roman"/>
            </a:endParaRPr>
          </a:p>
          <a:p>
            <a:pPr>
              <a:spcBef>
                <a:spcPts val="0"/>
              </a:spcBef>
              <a:spcAft>
                <a:spcPts val="0"/>
              </a:spcAft>
              <a:defRPr/>
            </a:pPr>
            <a:endParaRPr lang="en-US" sz="2000">
              <a:latin typeface="+mn-lt"/>
              <a:ea typeface="Calibri"/>
              <a:cs typeface="Times New Roman"/>
            </a:endParaRPr>
          </a:p>
          <a:p>
            <a:pPr>
              <a:spcBef>
                <a:spcPts val="0"/>
              </a:spcBef>
              <a:spcAft>
                <a:spcPts val="0"/>
              </a:spcAft>
              <a:defRPr/>
            </a:pPr>
            <a:endParaRPr lang="en-US" sz="2000">
              <a:latin typeface="+mn-lt"/>
              <a:ea typeface="Calibri"/>
              <a:cs typeface="Times New Roman"/>
            </a:endParaRPr>
          </a:p>
          <a:p>
            <a:pPr marL="457200" indent="-457200">
              <a:spcBef>
                <a:spcPts val="0"/>
              </a:spcBef>
              <a:spcAft>
                <a:spcPts val="0"/>
              </a:spcAft>
              <a:buFont typeface="Arial" pitchFamily="34" charset="0"/>
              <a:buChar char="•"/>
              <a:defRPr/>
            </a:pPr>
            <a:endParaRPr lang="en-US" sz="2000">
              <a:latin typeface="+mn-lt"/>
              <a:ea typeface="Calibri"/>
              <a:cs typeface="Times New Roman"/>
            </a:endParaRPr>
          </a:p>
        </p:txBody>
      </p:sp>
      <p:sp>
        <p:nvSpPr>
          <p:cNvPr id="66" name="TextBox 65"/>
          <p:cNvSpPr txBox="1"/>
          <p:nvPr/>
        </p:nvSpPr>
        <p:spPr>
          <a:xfrm>
            <a:off x="34835921" y="6374048"/>
            <a:ext cx="14147328" cy="6201698"/>
          </a:xfrm>
          <a:prstGeom prst="rect">
            <a:avLst/>
          </a:prstGeom>
          <a:noFill/>
          <a:ln>
            <a:noFill/>
          </a:ln>
        </p:spPr>
        <p:txBody>
          <a:bodyPr wrap="square" lIns="91440" tIns="45720" rIns="91440" bIns="45720" rtlCol="0" anchor="t">
            <a:spAutoFit/>
          </a:bodyPr>
          <a:lstStyle/>
          <a:p>
            <a:r>
              <a:rPr lang="en-US" altLang="en-US" sz="2900">
                <a:latin typeface="+mn-lt"/>
                <a:ea typeface="ＭＳ Ｐゴシック"/>
                <a:cs typeface="Arial"/>
              </a:rPr>
              <a:t>Petrographic analyses of the </a:t>
            </a:r>
            <a:r>
              <a:rPr lang="en-US" altLang="en-US" sz="2900" i="1">
                <a:latin typeface="+mn-lt"/>
                <a:ea typeface="ＭＳ Ｐゴシック"/>
                <a:cs typeface="Arial"/>
              </a:rPr>
              <a:t>Tyrannosaurus Rex</a:t>
            </a:r>
            <a:r>
              <a:rPr lang="en-US" altLang="en-US" sz="2900">
                <a:latin typeface="+mn-lt"/>
                <a:ea typeface="ＭＳ Ｐゴシック"/>
                <a:cs typeface="Arial"/>
              </a:rPr>
              <a:t> and the </a:t>
            </a:r>
            <a:r>
              <a:rPr lang="en-US" altLang="en-US" sz="2900" i="1">
                <a:latin typeface="+mn-lt"/>
                <a:ea typeface="ＭＳ Ｐゴシック"/>
                <a:cs typeface="Arial"/>
              </a:rPr>
              <a:t>Triceratops Horridus</a:t>
            </a:r>
            <a:r>
              <a:rPr lang="en-US" altLang="en-US" sz="2900">
                <a:latin typeface="+mn-lt"/>
                <a:ea typeface="ＭＳ Ｐゴシック"/>
                <a:cs typeface="Arial"/>
              </a:rPr>
              <a:t> bones show microstructures which offer insight into the stressors that likely impacted growth of these species. Features including </a:t>
            </a:r>
            <a:r>
              <a:rPr lang="en-US" sz="2900">
                <a:latin typeface="+mn-lt"/>
                <a:ea typeface="ＭＳ Ｐゴシック"/>
                <a:cs typeface="Arial"/>
              </a:rPr>
              <a:t>osteocytes, haversian canals, pore spaces, and lamellar structures, together indicate that these two species lived during a time and in an environment wherein food supply may have been a dominant stressor.</a:t>
            </a:r>
            <a:r>
              <a:rPr lang="en-US" altLang="en-US" sz="2900">
                <a:latin typeface="+mn-lt"/>
                <a:ea typeface="ＭＳ Ｐゴシック"/>
                <a:cs typeface="Arial"/>
              </a:rPr>
              <a:t> </a:t>
            </a:r>
            <a:endParaRPr lang="en-US" sz="2900">
              <a:cs typeface="Arial"/>
            </a:endParaRPr>
          </a:p>
          <a:p>
            <a:r>
              <a:rPr lang="en-US" altLang="en-US" sz="2900">
                <a:latin typeface="+mn-lt"/>
                <a:ea typeface="ＭＳ Ｐゴシック"/>
                <a:cs typeface="Arial"/>
              </a:rPr>
              <a:t>The marginally higher osteocyte presence in the </a:t>
            </a:r>
            <a:r>
              <a:rPr lang="en-US" altLang="en-US" sz="2900" i="1">
                <a:latin typeface="+mn-lt"/>
                <a:ea typeface="ＭＳ Ｐゴシック"/>
                <a:cs typeface="Arial"/>
              </a:rPr>
              <a:t>Tyrannosaurus Rex</a:t>
            </a:r>
            <a:r>
              <a:rPr lang="en-US" altLang="en-US" sz="2900">
                <a:latin typeface="+mn-lt"/>
                <a:ea typeface="ＭＳ Ｐゴシック"/>
                <a:cs typeface="Arial"/>
              </a:rPr>
              <a:t> samples likely indicates that it had access to a healthy food level, whereas the type and frequency of microstructures observed in the </a:t>
            </a:r>
            <a:r>
              <a:rPr lang="en-US" altLang="en-US" sz="2900" i="1">
                <a:latin typeface="+mn-lt"/>
                <a:ea typeface="ＭＳ Ｐゴシック"/>
                <a:cs typeface="Arial"/>
              </a:rPr>
              <a:t>Triceratops Horridus</a:t>
            </a:r>
            <a:r>
              <a:rPr lang="en-US" altLang="en-US" sz="2900">
                <a:latin typeface="+mn-lt"/>
                <a:ea typeface="ＭＳ Ｐゴシック"/>
                <a:cs typeface="Arial"/>
              </a:rPr>
              <a:t> samples suggests that it had a limited access to food and/or that it was possibly of a much older age.</a:t>
            </a:r>
            <a:endParaRPr lang="en-US" sz="2900">
              <a:cs typeface="Arial"/>
            </a:endParaRPr>
          </a:p>
          <a:p>
            <a:r>
              <a:rPr lang="en-US" altLang="en-US" sz="2900">
                <a:latin typeface="Arial"/>
                <a:ea typeface="ＭＳ Ｐゴシック"/>
                <a:cs typeface="Arial"/>
              </a:rPr>
              <a:t>While studies generally portray a lush, heavily vegetated, humid paleoenvironment for such species (Figure 12 c), such a depiction, of a seemingly endless food supply, can be at times, misleading, as results of this study clearly show the correlation between a food-stressed environment and type and abundance of specific microstructures.</a:t>
            </a:r>
            <a:endParaRPr lang="en-US" altLang="en-US" sz="2900">
              <a:cs typeface="Arial"/>
            </a:endParaRPr>
          </a:p>
          <a:p>
            <a:endParaRPr lang="en-US" sz="2000">
              <a:cs typeface="Arial"/>
            </a:endParaRPr>
          </a:p>
        </p:txBody>
      </p:sp>
      <p:sp>
        <p:nvSpPr>
          <p:cNvPr id="67" name="TextBox 66"/>
          <p:cNvSpPr txBox="1"/>
          <p:nvPr/>
        </p:nvSpPr>
        <p:spPr>
          <a:xfrm>
            <a:off x="34765124" y="28139084"/>
            <a:ext cx="14094919" cy="4278094"/>
          </a:xfrm>
          <a:prstGeom prst="rect">
            <a:avLst/>
          </a:prstGeom>
          <a:noFill/>
          <a:ln>
            <a:noFill/>
          </a:ln>
        </p:spPr>
        <p:txBody>
          <a:bodyPr wrap="square" lIns="91440" tIns="45720" rIns="91440" bIns="45720" rtlCol="0" anchor="t">
            <a:spAutoFit/>
          </a:bodyPr>
          <a:lstStyle/>
          <a:p>
            <a:pPr algn="ctr"/>
            <a:r>
              <a:rPr lang="en-AU" sz="4000" b="1">
                <a:latin typeface="+mn-lt"/>
                <a:ea typeface="ＭＳ Ｐゴシック"/>
                <a:cs typeface="Arial"/>
              </a:rPr>
              <a:t>WORKS CITED</a:t>
            </a:r>
            <a:endParaRPr lang="en-AU" sz="4000" b="1">
              <a:effectLst/>
              <a:latin typeface="+mn-lt"/>
              <a:cs typeface="Arial"/>
            </a:endParaRPr>
          </a:p>
          <a:p>
            <a:pPr marL="342900" marR="0" lvl="0" indent="-342900">
              <a:buFont typeface="Symbol" panose="05050102010706020507" pitchFamily="18" charset="2"/>
              <a:buChar char=""/>
            </a:pPr>
            <a:r>
              <a:rPr lang="en-US" sz="1200">
                <a:effectLst/>
                <a:latin typeface="+mn-lt"/>
                <a:ea typeface="Times New Roman" panose="02020603050405020304" pitchFamily="18" charset="0"/>
              </a:rPr>
              <a:t>Francillon-Vieillot, H., de </a:t>
            </a:r>
            <a:r>
              <a:rPr lang="en-US" sz="1200" err="1">
                <a:effectLst/>
                <a:latin typeface="+mn-lt"/>
                <a:ea typeface="Times New Roman" panose="02020603050405020304" pitchFamily="18" charset="0"/>
              </a:rPr>
              <a:t>Buffrénil</a:t>
            </a:r>
            <a:r>
              <a:rPr lang="en-US" sz="1200">
                <a:effectLst/>
                <a:latin typeface="+mn-lt"/>
                <a:ea typeface="Times New Roman" panose="02020603050405020304" pitchFamily="18" charset="0"/>
              </a:rPr>
              <a:t>, V., Castanet, J., </a:t>
            </a:r>
            <a:r>
              <a:rPr lang="en-US" sz="1200" err="1">
                <a:effectLst/>
                <a:latin typeface="+mn-lt"/>
                <a:ea typeface="Times New Roman" panose="02020603050405020304" pitchFamily="18" charset="0"/>
              </a:rPr>
              <a:t>Géraudie</a:t>
            </a:r>
            <a:r>
              <a:rPr lang="en-US" sz="1200">
                <a:effectLst/>
                <a:latin typeface="+mn-lt"/>
                <a:ea typeface="Times New Roman" panose="02020603050405020304" pitchFamily="18" charset="0"/>
              </a:rPr>
              <a:t>, J., Meunier, F.J., Sire, J.Y., Zylberberg, L., and de </a:t>
            </a:r>
            <a:r>
              <a:rPr lang="en-US" sz="1200" err="1">
                <a:effectLst/>
                <a:latin typeface="+mn-lt"/>
                <a:ea typeface="Times New Roman" panose="02020603050405020304" pitchFamily="18" charset="0"/>
              </a:rPr>
              <a:t>Ricqlès</a:t>
            </a:r>
            <a:r>
              <a:rPr lang="en-US" sz="1200">
                <a:effectLst/>
                <a:latin typeface="+mn-lt"/>
                <a:ea typeface="Times New Roman" panose="02020603050405020304" pitchFamily="18" charset="0"/>
              </a:rPr>
              <a:t>, A., 1989, Microstructure and Mineralization of Vertebrate Skeletal Tissues, </a:t>
            </a:r>
            <a:r>
              <a:rPr lang="en-US" sz="1200" i="1">
                <a:effectLst/>
                <a:latin typeface="+mn-lt"/>
                <a:ea typeface="Times New Roman" panose="02020603050405020304" pitchFamily="18" charset="0"/>
              </a:rPr>
              <a:t>in</a:t>
            </a:r>
            <a:r>
              <a:rPr lang="en-US" sz="1200">
                <a:effectLst/>
                <a:latin typeface="+mn-lt"/>
                <a:ea typeface="Times New Roman" panose="02020603050405020304" pitchFamily="18" charset="0"/>
              </a:rPr>
              <a:t> Carter, J.G. ed., Skeletal biomineralization: patterns, processes, and evolutionary trends, Washington, D.C., American Geophysical Union, p. 473–529, doi:10.1029/SC005.</a:t>
            </a:r>
            <a:endParaRPr lang="en-US" sz="1200">
              <a:effectLst/>
              <a:latin typeface="+mn-lt"/>
              <a:ea typeface="Times New Roman" panose="02020603050405020304" pitchFamily="18" charset="0"/>
              <a:cs typeface="Times New Roman" panose="02020603050405020304" pitchFamily="18" charset="0"/>
            </a:endParaRPr>
          </a:p>
          <a:p>
            <a:pPr marL="342900" indent="-342900">
              <a:spcBef>
                <a:spcPts val="0"/>
              </a:spcBef>
              <a:spcAft>
                <a:spcPts val="800"/>
              </a:spcAft>
              <a:buFont typeface="Symbol" panose="05050102010706020507" pitchFamily="18" charset="2"/>
              <a:buChar char=""/>
            </a:pPr>
            <a:r>
              <a:rPr lang="en-US" sz="1200">
                <a:solidFill>
                  <a:srgbClr val="1B1B1B"/>
                </a:solidFill>
                <a:latin typeface="+mn-lt"/>
                <a:ea typeface="ＭＳ Ｐゴシック"/>
              </a:rPr>
              <a:t>Guo, D., and  </a:t>
            </a:r>
            <a:r>
              <a:rPr lang="en-US" sz="1200" err="1">
                <a:solidFill>
                  <a:srgbClr val="1B1B1B"/>
                </a:solidFill>
                <a:latin typeface="+mn-lt"/>
                <a:ea typeface="ＭＳ Ｐゴシック"/>
              </a:rPr>
              <a:t>Bonewald</a:t>
            </a:r>
            <a:r>
              <a:rPr lang="en-US" sz="1200">
                <a:solidFill>
                  <a:srgbClr val="1B1B1B"/>
                </a:solidFill>
                <a:latin typeface="+mn-lt"/>
                <a:ea typeface="ＭＳ Ｐゴシック"/>
              </a:rPr>
              <a:t>, L.F., 2009, Advancing our understanding of osteocyte cell biology. Ther Adv </a:t>
            </a:r>
            <a:r>
              <a:rPr lang="en-US" sz="1200" err="1">
                <a:solidFill>
                  <a:srgbClr val="1B1B1B"/>
                </a:solidFill>
                <a:latin typeface="+mn-lt"/>
                <a:ea typeface="ＭＳ Ｐゴシック"/>
              </a:rPr>
              <a:t>Musculoskelet</a:t>
            </a:r>
            <a:r>
              <a:rPr lang="en-US" sz="1200">
                <a:solidFill>
                  <a:srgbClr val="1B1B1B"/>
                </a:solidFill>
                <a:latin typeface="+mn-lt"/>
                <a:ea typeface="ＭＳ Ｐゴシック"/>
              </a:rPr>
              <a:t> Dis. Apr;1(2):87-96. </a:t>
            </a:r>
            <a:r>
              <a:rPr lang="en-US" sz="1200" err="1">
                <a:solidFill>
                  <a:srgbClr val="1B1B1B"/>
                </a:solidFill>
                <a:latin typeface="+mn-lt"/>
                <a:ea typeface="ＭＳ Ｐゴシック"/>
              </a:rPr>
              <a:t>doi</a:t>
            </a:r>
            <a:r>
              <a:rPr lang="en-US" sz="1200">
                <a:solidFill>
                  <a:srgbClr val="1B1B1B"/>
                </a:solidFill>
                <a:latin typeface="+mn-lt"/>
                <a:ea typeface="ＭＳ Ｐゴシック"/>
              </a:rPr>
              <a:t>: 10.1177/1759720X09341484. PMID: 22870430; PMCID: PMC3383482.</a:t>
            </a:r>
            <a:endParaRPr lang="en-US" sz="1200">
              <a:solidFill>
                <a:srgbClr val="1B1B1B"/>
              </a:solidFill>
              <a:latin typeface="+mn-lt"/>
              <a:ea typeface="ＭＳ Ｐゴシック"/>
              <a:cs typeface="Arial"/>
            </a:endParaRPr>
          </a:p>
          <a:p>
            <a:pPr marL="342900" marR="0" lvl="0" indent="-342900">
              <a:spcBef>
                <a:spcPts val="0"/>
              </a:spcBef>
              <a:spcAft>
                <a:spcPts val="800"/>
              </a:spcAft>
              <a:buFont typeface="Symbol" panose="05050102010706020507" pitchFamily="18" charset="2"/>
              <a:buChar char=""/>
            </a:pPr>
            <a:r>
              <a:rPr lang="en-US" sz="1200">
                <a:effectLst/>
                <a:latin typeface="+mn-lt"/>
                <a:ea typeface="Times New Roman" panose="02020603050405020304" pitchFamily="18" charset="0"/>
                <a:cs typeface="Times New Roman"/>
              </a:rPr>
              <a:t>Murphy, E.C., Hoganson, J.W., and Johnson, K.R., 2002, Lithostratigraphy of the Hell Creek Formation in North Dakota, </a:t>
            </a:r>
            <a:r>
              <a:rPr lang="en-US" sz="1200" i="1">
                <a:effectLst/>
                <a:latin typeface="+mn-lt"/>
                <a:ea typeface="Times New Roman" panose="02020603050405020304" pitchFamily="18" charset="0"/>
                <a:cs typeface="Times New Roman"/>
              </a:rPr>
              <a:t>in</a:t>
            </a:r>
            <a:r>
              <a:rPr lang="en-US" sz="1200">
                <a:effectLst/>
                <a:latin typeface="+mn-lt"/>
                <a:ea typeface="Times New Roman" panose="02020603050405020304" pitchFamily="18" charset="0"/>
                <a:cs typeface="Times New Roman"/>
              </a:rPr>
              <a:t> Hartman, J.H., Johnson, K.R., and Nichols, D.J. eds., The Hell Creek Formation and the Cretaceous-Tertiary boundary in the northern Great Plains: An Integrated continental record of the end of the Cretaceous, Geological Society of America, p. 9–34, doi:10.1130/0-8137-2361-2.9.</a:t>
            </a:r>
            <a:endParaRPr lang="en-US" sz="1200">
              <a:latin typeface="+mn-lt"/>
              <a:ea typeface="Times New Roman" panose="02020603050405020304" pitchFamily="18" charset="0"/>
              <a:cs typeface="Times New Roman"/>
            </a:endParaRPr>
          </a:p>
          <a:p>
            <a:pPr marL="342900" indent="-342900">
              <a:spcBef>
                <a:spcPts val="0"/>
              </a:spcBef>
              <a:spcAft>
                <a:spcPts val="800"/>
              </a:spcAft>
              <a:buFont typeface="Symbol" panose="05050102010706020507" pitchFamily="18" charset="2"/>
              <a:buChar char=""/>
            </a:pPr>
            <a:r>
              <a:rPr lang="en-US" sz="1200">
                <a:effectLst/>
                <a:latin typeface="+mn-lt"/>
                <a:ea typeface="Times New Roman" panose="02020603050405020304" pitchFamily="18" charset="0"/>
              </a:rPr>
              <a:t>Wings, O., 2004, Authigenic minerals in fossil bones from the Mesozoic of England: poor correlation with depositional environments: </a:t>
            </a:r>
            <a:r>
              <a:rPr lang="en-US" sz="1200" err="1">
                <a:effectLst/>
                <a:latin typeface="+mn-lt"/>
                <a:ea typeface="Times New Roman" panose="02020603050405020304" pitchFamily="18" charset="0"/>
              </a:rPr>
              <a:t>Palaeogeography</a:t>
            </a:r>
            <a:r>
              <a:rPr lang="en-US" sz="1200">
                <a:effectLst/>
                <a:latin typeface="+mn-lt"/>
                <a:ea typeface="Times New Roman" panose="02020603050405020304" pitchFamily="18" charset="0"/>
              </a:rPr>
              <a:t>, Palaeoclimatology, </a:t>
            </a:r>
            <a:r>
              <a:rPr lang="en-US" sz="1200" err="1">
                <a:effectLst/>
                <a:latin typeface="+mn-lt"/>
                <a:ea typeface="Times New Roman" panose="02020603050405020304" pitchFamily="18" charset="0"/>
              </a:rPr>
              <a:t>Palaeoecology</a:t>
            </a:r>
            <a:r>
              <a:rPr lang="en-US" sz="1200">
                <a:effectLst/>
                <a:latin typeface="+mn-lt"/>
                <a:ea typeface="Times New Roman" panose="02020603050405020304" pitchFamily="18" charset="0"/>
              </a:rPr>
              <a:t>, v. 204, </a:t>
            </a:r>
            <a:br>
              <a:rPr lang="en-US" sz="1200">
                <a:latin typeface="+mn-lt"/>
                <a:ea typeface="Times New Roman" panose="02020603050405020304" pitchFamily="18" charset="0"/>
              </a:rPr>
            </a:br>
            <a:r>
              <a:rPr lang="en-US" sz="1200">
                <a:effectLst/>
                <a:latin typeface="+mn-lt"/>
                <a:ea typeface="Times New Roman" panose="02020603050405020304" pitchFamily="18" charset="0"/>
              </a:rPr>
              <a:t>p. 15–32, doi:10.1016/S0031-0182(03)00709-0.</a:t>
            </a:r>
            <a:endParaRPr lang="en-US" sz="1200">
              <a:effectLst/>
              <a:latin typeface="+mn-lt"/>
              <a:ea typeface="Times New Roman" panose="02020603050405020304" pitchFamily="18" charset="0"/>
              <a:cs typeface="Arial"/>
            </a:endParaRPr>
          </a:p>
          <a:p>
            <a:pPr marL="342900" marR="0" lvl="0" indent="-342900">
              <a:spcBef>
                <a:spcPts val="0"/>
              </a:spcBef>
              <a:spcAft>
                <a:spcPts val="0"/>
              </a:spcAft>
              <a:buFont typeface="Symbol" panose="05050102010706020507" pitchFamily="18" charset="2"/>
              <a:buChar char=""/>
            </a:pPr>
            <a:r>
              <a:rPr lang="en-US" sz="1200">
                <a:effectLst/>
                <a:latin typeface="+mn-lt"/>
                <a:ea typeface="Times New Roman" panose="02020603050405020304" pitchFamily="18" charset="0"/>
                <a:cs typeface="Times New Roman"/>
              </a:rPr>
              <a:t>Mitchell, J., and </a:t>
            </a:r>
            <a:r>
              <a:rPr lang="en-US" sz="1200" err="1">
                <a:effectLst/>
                <a:latin typeface="+mn-lt"/>
                <a:ea typeface="Times New Roman" panose="02020603050405020304" pitchFamily="18" charset="0"/>
                <a:cs typeface="Times New Roman"/>
              </a:rPr>
              <a:t>Heteren</a:t>
            </a:r>
            <a:r>
              <a:rPr lang="en-US" sz="1200">
                <a:effectLst/>
                <a:latin typeface="+mn-lt"/>
                <a:ea typeface="Times New Roman" panose="02020603050405020304" pitchFamily="18" charset="0"/>
                <a:cs typeface="Times New Roman"/>
              </a:rPr>
              <a:t>, van H.A., 2015, A literature review of the spatial organization of lamellar bone: </a:t>
            </a:r>
            <a:r>
              <a:rPr lang="en-US" sz="1200" err="1">
                <a:effectLst/>
                <a:latin typeface="+mn-lt"/>
                <a:ea typeface="Times New Roman" panose="02020603050405020304" pitchFamily="18" charset="0"/>
                <a:cs typeface="Times New Roman"/>
              </a:rPr>
              <a:t>Comptes</a:t>
            </a:r>
            <a:r>
              <a:rPr lang="en-US" sz="1200">
                <a:effectLst/>
                <a:latin typeface="+mn-lt"/>
                <a:ea typeface="Times New Roman" panose="02020603050405020304" pitchFamily="18" charset="0"/>
                <a:cs typeface="Times New Roman"/>
              </a:rPr>
              <a:t> </a:t>
            </a:r>
            <a:r>
              <a:rPr lang="en-US" sz="1200" err="1">
                <a:effectLst/>
                <a:latin typeface="+mn-lt"/>
                <a:ea typeface="Times New Roman" panose="02020603050405020304" pitchFamily="18" charset="0"/>
                <a:cs typeface="Times New Roman"/>
              </a:rPr>
              <a:t>Rendus</a:t>
            </a:r>
            <a:r>
              <a:rPr lang="en-US" sz="1200">
                <a:effectLst/>
                <a:latin typeface="+mn-lt"/>
                <a:ea typeface="Times New Roman" panose="02020603050405020304" pitchFamily="18" charset="0"/>
                <a:cs typeface="Times New Roman"/>
              </a:rPr>
              <a:t> </a:t>
            </a:r>
            <a:r>
              <a:rPr lang="en-US" sz="1200" err="1">
                <a:effectLst/>
                <a:latin typeface="+mn-lt"/>
                <a:ea typeface="Times New Roman" panose="02020603050405020304" pitchFamily="18" charset="0"/>
                <a:cs typeface="Times New Roman"/>
              </a:rPr>
              <a:t>Palevol</a:t>
            </a:r>
            <a:r>
              <a:rPr lang="en-US" sz="1200">
                <a:effectLst/>
                <a:latin typeface="+mn-lt"/>
                <a:ea typeface="Times New Roman" panose="02020603050405020304" pitchFamily="18" charset="0"/>
                <a:cs typeface="Times New Roman"/>
              </a:rPr>
              <a:t>, v. 15, p. 23–31, </a:t>
            </a:r>
            <a:r>
              <a:rPr lang="en-US" sz="1200" u="sng">
                <a:solidFill>
                  <a:srgbClr val="467886"/>
                </a:solidFill>
                <a:effectLst/>
                <a:latin typeface="+mn-lt"/>
                <a:ea typeface="Times New Roman" panose="02020603050405020304" pitchFamily="18" charset="0"/>
                <a:cs typeface="Times New Roman"/>
                <a:hlinkClick r:id="rId4"/>
              </a:rPr>
              <a:t>https://www.sciencedirect.com/science/article/pii/S1631068315000718</a:t>
            </a:r>
            <a:r>
              <a:rPr lang="en-US" sz="1200">
                <a:effectLst/>
                <a:latin typeface="+mn-lt"/>
                <a:ea typeface="Times New Roman" panose="02020603050405020304" pitchFamily="18" charset="0"/>
                <a:cs typeface="Times New Roman"/>
              </a:rPr>
              <a:t>.</a:t>
            </a:r>
          </a:p>
          <a:p>
            <a:pPr marL="342900" marR="0" lvl="0" indent="-342900">
              <a:spcBef>
                <a:spcPts val="0"/>
              </a:spcBef>
              <a:spcAft>
                <a:spcPts val="800"/>
              </a:spcAft>
              <a:buFont typeface="Symbol" panose="05050102010706020507" pitchFamily="18" charset="2"/>
              <a:buChar char=""/>
            </a:pPr>
            <a:r>
              <a:rPr lang="en-US" sz="1200" err="1">
                <a:effectLst/>
                <a:latin typeface="+mn-lt"/>
                <a:ea typeface="Times New Roman" panose="02020603050405020304" pitchFamily="18" charset="0"/>
                <a:cs typeface="Times New Roman"/>
              </a:rPr>
              <a:t>Kaskes</a:t>
            </a:r>
            <a:r>
              <a:rPr lang="en-US" sz="1200">
                <a:effectLst/>
                <a:latin typeface="+mn-lt"/>
                <a:ea typeface="Times New Roman" panose="02020603050405020304" pitchFamily="18" charset="0"/>
                <a:cs typeface="Times New Roman"/>
              </a:rPr>
              <a:t>, P., 2016, Unearthing the background of Naturalis Tyrannosaurus rex: taphonomy, stratigraphy and paleoenvironment: TU Delft , </a:t>
            </a:r>
            <a:r>
              <a:rPr lang="en-US" sz="1200" u="sng">
                <a:solidFill>
                  <a:srgbClr val="467886"/>
                </a:solidFill>
                <a:effectLst/>
                <a:latin typeface="+mn-lt"/>
                <a:ea typeface="Times New Roman" panose="02020603050405020304" pitchFamily="18" charset="0"/>
                <a:cs typeface="Times New Roman"/>
                <a:hlinkClick r:id="rId5"/>
              </a:rPr>
              <a:t>https://resolver.tudelft.nl/uuid:1cb2b7f8-57a5-4575-8b9d-ea4b4d717594</a:t>
            </a:r>
            <a:r>
              <a:rPr lang="en-US" sz="1200">
                <a:effectLst/>
                <a:latin typeface="+mn-lt"/>
                <a:ea typeface="Times New Roman" panose="02020603050405020304" pitchFamily="18" charset="0"/>
                <a:cs typeface="Times New Roman"/>
              </a:rPr>
              <a:t>.</a:t>
            </a:r>
          </a:p>
          <a:p>
            <a:pPr marL="342900" marR="0" lvl="0" indent="-342900">
              <a:spcBef>
                <a:spcPts val="0"/>
              </a:spcBef>
              <a:spcAft>
                <a:spcPts val="800"/>
              </a:spcAft>
              <a:buFont typeface="Symbol" panose="05050102010706020507" pitchFamily="18" charset="2"/>
              <a:buChar char=""/>
            </a:pPr>
            <a:r>
              <a:rPr lang="en-US" sz="1200">
                <a:effectLst/>
                <a:latin typeface="+mn-lt"/>
                <a:ea typeface="Times New Roman" panose="02020603050405020304" pitchFamily="18" charset="0"/>
              </a:rPr>
              <a:t>Kim, </a:t>
            </a:r>
            <a:r>
              <a:rPr lang="en-US" sz="1200">
                <a:latin typeface="+mn-lt"/>
                <a:ea typeface="Times New Roman" panose="02020603050405020304" pitchFamily="18" charset="0"/>
              </a:rPr>
              <a:t>J.K</a:t>
            </a:r>
            <a:r>
              <a:rPr lang="en-US" sz="1200">
                <a:effectLst/>
                <a:latin typeface="+mn-lt"/>
                <a:ea typeface="Times New Roman" panose="02020603050405020304" pitchFamily="18" charset="0"/>
              </a:rPr>
              <a:t>., Kwon, </a:t>
            </a:r>
            <a:r>
              <a:rPr lang="en-US" sz="1200">
                <a:latin typeface="+mn-lt"/>
                <a:ea typeface="Times New Roman" panose="02020603050405020304" pitchFamily="18" charset="0"/>
              </a:rPr>
              <a:t>Y.E</a:t>
            </a:r>
            <a:r>
              <a:rPr lang="en-US" sz="1200">
                <a:effectLst/>
                <a:latin typeface="+mn-lt"/>
                <a:ea typeface="Times New Roman" panose="02020603050405020304" pitchFamily="18" charset="0"/>
              </a:rPr>
              <a:t>., Lee, </a:t>
            </a:r>
            <a:r>
              <a:rPr lang="en-US" sz="1200">
                <a:latin typeface="+mn-lt"/>
                <a:ea typeface="Times New Roman" panose="02020603050405020304" pitchFamily="18" charset="0"/>
              </a:rPr>
              <a:t>S.G.,</a:t>
            </a:r>
            <a:r>
              <a:rPr lang="en-US" sz="1200">
                <a:effectLst/>
                <a:latin typeface="+mn-lt"/>
                <a:ea typeface="Times New Roman" panose="02020603050405020304" pitchFamily="18" charset="0"/>
              </a:rPr>
              <a:t> 2017, Disparities in correlating microstructural to </a:t>
            </a:r>
            <a:r>
              <a:rPr lang="en-US" sz="1200" err="1">
                <a:effectLst/>
                <a:latin typeface="+mn-lt"/>
                <a:ea typeface="Times New Roman" panose="02020603050405020304" pitchFamily="18" charset="0"/>
              </a:rPr>
              <a:t>nanostructural</a:t>
            </a:r>
            <a:r>
              <a:rPr lang="en-US" sz="1200">
                <a:effectLst/>
                <a:latin typeface="+mn-lt"/>
                <a:ea typeface="Times New Roman" panose="02020603050405020304" pitchFamily="18" charset="0"/>
              </a:rPr>
              <a:t> preservation of dinosaur femoral bones: Scientific Reports, v. 7, doi:10.1038/srep45562.</a:t>
            </a:r>
            <a:endParaRPr lang="en-US" sz="1200">
              <a:effectLst/>
              <a:latin typeface="+mn-lt"/>
              <a:ea typeface="Times New Roman" panose="02020603050405020304" pitchFamily="18" charset="0"/>
              <a:cs typeface="Times New Roman" panose="02020603050405020304" pitchFamily="18" charset="0"/>
            </a:endParaRPr>
          </a:p>
          <a:p>
            <a:pPr marL="342900" marR="0" lvl="0" indent="-342900">
              <a:buFont typeface="Symbol" panose="05050102010706020507" pitchFamily="18" charset="2"/>
              <a:buChar char=""/>
            </a:pPr>
            <a:r>
              <a:rPr lang="en-US" sz="1200">
                <a:effectLst/>
                <a:latin typeface="+mn-lt"/>
                <a:ea typeface="Times New Roman" panose="02020603050405020304" pitchFamily="18" charset="0"/>
              </a:rPr>
              <a:t>Bijl, X.S., 2019, An Analysis of Growth and Aging in a Tyrannosaurus rex through Histology and Synchrotron Micro-Tomography: Uppsala University, doi:diva2:1284689.</a:t>
            </a:r>
            <a:endParaRPr lang="en-US" sz="1200">
              <a:effectLst/>
              <a:latin typeface="+mn-lt"/>
              <a:ea typeface="Times New Roman" panose="02020603050405020304" pitchFamily="18" charset="0"/>
              <a:cs typeface="Arial"/>
            </a:endParaRPr>
          </a:p>
          <a:p>
            <a:pPr marL="342900" indent="-342900">
              <a:spcBef>
                <a:spcPts val="0"/>
              </a:spcBef>
              <a:spcAft>
                <a:spcPts val="800"/>
              </a:spcAft>
              <a:buFont typeface="Symbol" panose="05050102010706020507" pitchFamily="18" charset="2"/>
              <a:buChar char=""/>
            </a:pPr>
            <a:r>
              <a:rPr lang="en-US" sz="1200">
                <a:effectLst/>
                <a:latin typeface="+mn-lt"/>
                <a:ea typeface="Times New Roman" panose="02020603050405020304" pitchFamily="18" charset="0"/>
                <a:cs typeface="Times New Roman"/>
              </a:rPr>
              <a:t>de </a:t>
            </a:r>
            <a:r>
              <a:rPr lang="en-US" sz="1200" err="1">
                <a:effectLst/>
                <a:latin typeface="+mn-lt"/>
                <a:ea typeface="Times New Roman" panose="02020603050405020304" pitchFamily="18" charset="0"/>
                <a:cs typeface="Times New Roman"/>
              </a:rPr>
              <a:t>Buffrénil</a:t>
            </a:r>
            <a:r>
              <a:rPr lang="en-US" sz="1200">
                <a:effectLst/>
                <a:latin typeface="+mn-lt"/>
                <a:ea typeface="Times New Roman" panose="02020603050405020304" pitchFamily="18" charset="0"/>
                <a:cs typeface="Times New Roman"/>
              </a:rPr>
              <a:t>, V., de </a:t>
            </a:r>
            <a:r>
              <a:rPr lang="en-US" sz="1200" err="1">
                <a:effectLst/>
                <a:latin typeface="+mn-lt"/>
                <a:ea typeface="Times New Roman" panose="02020603050405020304" pitchFamily="18" charset="0"/>
                <a:cs typeface="Times New Roman"/>
              </a:rPr>
              <a:t>Ricqlès</a:t>
            </a:r>
            <a:r>
              <a:rPr lang="en-US" sz="1200">
                <a:effectLst/>
                <a:latin typeface="+mn-lt"/>
                <a:ea typeface="Times New Roman" panose="02020603050405020304" pitchFamily="18" charset="0"/>
                <a:cs typeface="Times New Roman"/>
              </a:rPr>
              <a:t>, A.J., Zylberberg, L.,</a:t>
            </a:r>
            <a:r>
              <a:rPr lang="en-US" sz="1200">
                <a:latin typeface="+mn-lt"/>
                <a:ea typeface="Times New Roman" panose="02020603050405020304" pitchFamily="18" charset="0"/>
                <a:cs typeface="Times New Roman"/>
              </a:rPr>
              <a:t> and</a:t>
            </a:r>
            <a:r>
              <a:rPr lang="en-US" sz="1200">
                <a:effectLst/>
                <a:latin typeface="+mn-lt"/>
                <a:ea typeface="Times New Roman" panose="02020603050405020304" pitchFamily="18" charset="0"/>
                <a:cs typeface="Times New Roman"/>
              </a:rPr>
              <a:t> Padian, K. (Eds</a:t>
            </a:r>
            <a:r>
              <a:rPr lang="en-US" sz="1200">
                <a:latin typeface="+mn-lt"/>
                <a:ea typeface="Times New Roman" panose="02020603050405020304" pitchFamily="18" charset="0"/>
                <a:cs typeface="Times New Roman"/>
              </a:rPr>
              <a:t>.), </a:t>
            </a:r>
            <a:r>
              <a:rPr lang="en-US" sz="1200">
                <a:effectLst/>
                <a:latin typeface="+mn-lt"/>
                <a:ea typeface="Times New Roman" panose="02020603050405020304" pitchFamily="18" charset="0"/>
                <a:cs typeface="Times New Roman"/>
              </a:rPr>
              <a:t>2021</a:t>
            </a:r>
            <a:r>
              <a:rPr lang="en-US" sz="1200">
                <a:latin typeface="+mn-lt"/>
                <a:ea typeface="Times New Roman" panose="02020603050405020304" pitchFamily="18" charset="0"/>
                <a:cs typeface="Times New Roman"/>
              </a:rPr>
              <a:t>,</a:t>
            </a:r>
            <a:r>
              <a:rPr lang="en-US" sz="1200">
                <a:effectLst/>
                <a:latin typeface="+mn-lt"/>
                <a:ea typeface="Times New Roman" panose="02020603050405020304" pitchFamily="18" charset="0"/>
                <a:cs typeface="Times New Roman"/>
              </a:rPr>
              <a:t> Vertebrate Skeletal Histology and Paleohistology (1st ed.). CRC Press. </a:t>
            </a:r>
            <a:r>
              <a:rPr lang="en-US" sz="1200" u="sng">
                <a:solidFill>
                  <a:srgbClr val="467886"/>
                </a:solidFill>
                <a:effectLst/>
                <a:latin typeface="+mn-lt"/>
                <a:ea typeface="Times New Roman" panose="02020603050405020304" pitchFamily="18" charset="0"/>
                <a:cs typeface="Times New Roman"/>
                <a:hlinkClick r:id="rId6"/>
              </a:rPr>
              <a:t>https://doi.org/10.1201/9781351189590</a:t>
            </a:r>
            <a:r>
              <a:rPr lang="en-US" sz="1200" u="sng">
                <a:solidFill>
                  <a:srgbClr val="467886"/>
                </a:solidFill>
                <a:latin typeface="+mn-lt"/>
                <a:ea typeface="Times New Roman" panose="02020603050405020304" pitchFamily="18" charset="0"/>
                <a:cs typeface="Times New Roman"/>
              </a:rPr>
              <a:t>.</a:t>
            </a:r>
            <a:endParaRPr lang="en-US" sz="1200" u="sng">
              <a:solidFill>
                <a:srgbClr val="467886"/>
              </a:solidFill>
              <a:effectLst/>
              <a:latin typeface="+mn-lt"/>
              <a:ea typeface="Times New Roman" panose="02020603050405020304" pitchFamily="18" charset="0"/>
              <a:cs typeface="Times New Roman"/>
            </a:endParaRPr>
          </a:p>
        </p:txBody>
      </p:sp>
      <p:sp>
        <p:nvSpPr>
          <p:cNvPr id="68" name="TextBox 67"/>
          <p:cNvSpPr txBox="1"/>
          <p:nvPr/>
        </p:nvSpPr>
        <p:spPr>
          <a:xfrm>
            <a:off x="34853079" y="26814595"/>
            <a:ext cx="13838814" cy="1200329"/>
          </a:xfrm>
          <a:prstGeom prst="rect">
            <a:avLst/>
          </a:prstGeom>
          <a:noFill/>
          <a:ln>
            <a:noFill/>
          </a:ln>
        </p:spPr>
        <p:txBody>
          <a:bodyPr wrap="square" lIns="91440" tIns="45720" rIns="91440" bIns="45720" rtlCol="0" anchor="t">
            <a:spAutoFit/>
          </a:bodyPr>
          <a:lstStyle/>
          <a:p>
            <a:pPr algn="ctr"/>
            <a:r>
              <a:rPr lang="en-US" sz="4000" b="1">
                <a:latin typeface="+mj-lt"/>
                <a:ea typeface="ＭＳ Ｐゴシック"/>
                <a:cs typeface="Arial"/>
              </a:rPr>
              <a:t>ACKNOWLEDGEMENTS</a:t>
            </a:r>
            <a:endParaRPr lang="en-US" sz="4000" b="1">
              <a:latin typeface="+mj-lt"/>
              <a:cs typeface="Arial"/>
            </a:endParaRPr>
          </a:p>
          <a:p>
            <a:r>
              <a:rPr lang="en-US" sz="1600">
                <a:latin typeface="+mj-lt"/>
                <a:ea typeface="ＭＳ Ｐゴシック"/>
                <a:cs typeface="Arial"/>
              </a:rPr>
              <a:t>Authors </a:t>
            </a:r>
            <a:r>
              <a:rPr lang="en-US" sz="1600">
                <a:latin typeface="+mn-lt"/>
                <a:ea typeface="ＭＳ Ｐゴシック"/>
              </a:rPr>
              <a:t>thank Mr. George Stephenson, Dr. Jonathan Tso, Dr. Adam Pritchard, the Virginia Museum of Natural History’s Assistant Curator of Paleontology, Dr. Michael </a:t>
            </a:r>
            <a:r>
              <a:rPr lang="en-US" sz="1600" err="1">
                <a:latin typeface="+mn-lt"/>
                <a:ea typeface="ＭＳ Ｐゴシック"/>
              </a:rPr>
              <a:t>D’Emic</a:t>
            </a:r>
            <a:r>
              <a:rPr lang="en-US" sz="1600">
                <a:latin typeface="+mn-lt"/>
                <a:ea typeface="ＭＳ Ｐゴシック"/>
              </a:rPr>
              <a:t>, Associate Professor in the Department of Biology at Adelphi University, and Patrick Hess. </a:t>
            </a:r>
            <a:endParaRPr lang="en-US" sz="4000">
              <a:latin typeface="+mn-lt"/>
              <a:cs typeface="Arial"/>
            </a:endParaRPr>
          </a:p>
        </p:txBody>
      </p:sp>
      <p:sp>
        <p:nvSpPr>
          <p:cNvPr id="48" name="Rectangle 53"/>
          <p:cNvSpPr>
            <a:spLocks noGrp="1" noRot="1" noMove="1" noResize="1" noEditPoints="1" noAdjustHandles="1" noChangeArrowheads="1" noChangeShapeType="1"/>
          </p:cNvSpPr>
          <p:nvPr/>
        </p:nvSpPr>
        <p:spPr bwMode="auto">
          <a:xfrm>
            <a:off x="305379" y="5627593"/>
            <a:ext cx="11766884" cy="26781884"/>
          </a:xfrm>
          <a:prstGeom prst="rect">
            <a:avLst/>
          </a:prstGeom>
          <a:solidFill>
            <a:schemeClr val="bg1"/>
          </a:solidFill>
          <a:ln w="38100">
            <a:solidFill>
              <a:srgbClr val="14283C"/>
            </a:solidFill>
            <a:miter lim="800000"/>
            <a:headEnd/>
            <a:tailEnd/>
          </a:ln>
          <a:effectLst>
            <a:outerShdw blurRad="63500" dist="125724" dir="2700000" algn="ctr" rotWithShape="0">
              <a:srgbClr val="14283C">
                <a:alpha val="74998"/>
              </a:srgbClr>
            </a:outerShdw>
          </a:effectLst>
        </p:spPr>
        <p:txBody>
          <a:bodyPr lIns="360000" tIns="360000" rIns="360000" bIns="360000" anchor="t"/>
          <a:lstStyle/>
          <a:p>
            <a:pPr algn="ctr">
              <a:defRPr/>
            </a:pPr>
            <a:endParaRPr lang="en-US" sz="2900">
              <a:latin typeface="Arial"/>
              <a:ea typeface="ＭＳ Ｐゴシック"/>
              <a:cs typeface="Arial"/>
            </a:endParaRPr>
          </a:p>
          <a:p>
            <a:pPr>
              <a:defRPr/>
            </a:pPr>
            <a:r>
              <a:rPr lang="en-US" sz="2900">
                <a:latin typeface="+mn-lt"/>
                <a:ea typeface="ＭＳ Ｐゴシック"/>
                <a:cs typeface="Arial"/>
              </a:rPr>
              <a:t>The Hell Creek Formation is well known, globally, for its well-preserved variety of dinosaur fossils. However, what is not as well understood is the connection between microstructures preserved in bony materials and paleoenvironmental stressors that may have existed and impacted species during such times. </a:t>
            </a:r>
            <a:endParaRPr lang="en-US"/>
          </a:p>
          <a:p>
            <a:pPr>
              <a:defRPr/>
            </a:pPr>
            <a:r>
              <a:rPr lang="en-US" sz="2900">
                <a:latin typeface="+mn-lt"/>
                <a:ea typeface="ＭＳ Ｐゴシック"/>
                <a:cs typeface="Arial"/>
              </a:rPr>
              <a:t>In this study we analyzed dinosaur bone samples, specifically, </a:t>
            </a:r>
            <a:r>
              <a:rPr lang="en-US" sz="2900" i="1">
                <a:latin typeface="+mn-lt"/>
                <a:ea typeface="ＭＳ Ｐゴシック"/>
                <a:cs typeface="Arial"/>
              </a:rPr>
              <a:t>Tyrannosaurus Rex</a:t>
            </a:r>
            <a:r>
              <a:rPr lang="en-US" sz="2900">
                <a:latin typeface="+mn-lt"/>
                <a:ea typeface="ＭＳ Ｐゴシック"/>
                <a:cs typeface="Arial"/>
              </a:rPr>
              <a:t> and </a:t>
            </a:r>
            <a:r>
              <a:rPr lang="en-US" sz="2900" i="1">
                <a:latin typeface="+mn-lt"/>
                <a:ea typeface="ＭＳ Ｐゴシック"/>
                <a:cs typeface="Arial"/>
              </a:rPr>
              <a:t>Triceratops Horridus</a:t>
            </a:r>
            <a:r>
              <a:rPr lang="en-US" sz="2900">
                <a:latin typeface="+mn-lt"/>
                <a:ea typeface="ＭＳ Ｐゴシック"/>
                <a:cs typeface="Arial"/>
              </a:rPr>
              <a:t> that were collected by the lead author at a field camp near Baker, Montana.</a:t>
            </a:r>
            <a:endParaRPr lang="en-US"/>
          </a:p>
          <a:p>
            <a:pPr>
              <a:defRPr/>
            </a:pPr>
            <a:r>
              <a:rPr lang="en-US" sz="2900">
                <a:latin typeface="+mn-lt"/>
                <a:ea typeface="ＭＳ Ｐゴシック"/>
                <a:cs typeface="Arial"/>
              </a:rPr>
              <a:t>Samples were first processed for photogrammetry via 3D modeling software to preserve these fossils in a virtual sense, for perpetuity and free 24/7/365 online access. Over 100 photographs were taken of each bone sample and then rendered through the '</a:t>
            </a:r>
            <a:r>
              <a:rPr lang="en-US" sz="2900" err="1">
                <a:latin typeface="+mn-lt"/>
                <a:ea typeface="ＭＳ Ｐゴシック"/>
                <a:cs typeface="Arial"/>
              </a:rPr>
              <a:t>Agisoft</a:t>
            </a:r>
            <a:r>
              <a:rPr lang="en-US" sz="2900">
                <a:latin typeface="+mn-lt"/>
                <a:ea typeface="ＭＳ Ｐゴシック"/>
                <a:cs typeface="Arial"/>
              </a:rPr>
              <a:t> </a:t>
            </a:r>
            <a:r>
              <a:rPr lang="en-US" sz="2900" err="1">
                <a:latin typeface="+mn-lt"/>
                <a:ea typeface="ＭＳ Ｐゴシック"/>
                <a:cs typeface="Arial"/>
              </a:rPr>
              <a:t>Metashape</a:t>
            </a:r>
            <a:r>
              <a:rPr lang="en-US" sz="2900">
                <a:latin typeface="+mn-lt"/>
                <a:ea typeface="ＭＳ Ｐゴシック"/>
                <a:cs typeface="Arial"/>
              </a:rPr>
              <a:t>-</a:t>
            </a:r>
            <a:r>
              <a:rPr lang="en-US" sz="2800" baseline="30000">
                <a:latin typeface="+mn-lt"/>
                <a:ea typeface="ＭＳ Ｐゴシック"/>
                <a:cs typeface="Arial"/>
              </a:rPr>
              <a:t>TM</a:t>
            </a:r>
            <a:r>
              <a:rPr lang="en-US" sz="2900">
                <a:latin typeface="+mn-lt"/>
                <a:ea typeface="ＭＳ Ｐゴシック"/>
                <a:cs typeface="Arial"/>
              </a:rPr>
              <a:t>' software and the end products uploaded on the industry-standard '</a:t>
            </a:r>
            <a:r>
              <a:rPr lang="en-US" sz="2900" err="1">
                <a:latin typeface="+mn-lt"/>
                <a:ea typeface="ＭＳ Ｐゴシック"/>
                <a:cs typeface="Arial"/>
              </a:rPr>
              <a:t>Sketchfab</a:t>
            </a:r>
            <a:r>
              <a:rPr lang="en-US" sz="2900">
                <a:latin typeface="+mn-lt"/>
                <a:ea typeface="ＭＳ Ｐゴシック"/>
                <a:cs typeface="Arial"/>
              </a:rPr>
              <a:t>-</a:t>
            </a:r>
            <a:r>
              <a:rPr lang="en-US" sz="2800" baseline="30000">
                <a:latin typeface="+mn-lt"/>
                <a:ea typeface="ＭＳ Ｐゴシック"/>
                <a:cs typeface="Arial"/>
              </a:rPr>
              <a:t>TM</a:t>
            </a:r>
            <a:r>
              <a:rPr lang="en-US" sz="2900">
                <a:latin typeface="+mn-lt"/>
                <a:ea typeface="ＭＳ Ｐゴシック"/>
                <a:cs typeface="Arial"/>
              </a:rPr>
              <a:t>' viewing platform. Thereafter, a total of ten, 30-micron thick, thin sections were created, and 125 microphotographs were analyzed for a variety of microstructures including osteocytes, secondary lamellar structures, and haversian canals. Results show that patterns of abundance of osteocytes and bone growth were impacted by stressors including access to a healthy food supply.</a:t>
            </a:r>
            <a:endParaRPr lang="en-US"/>
          </a:p>
          <a:p>
            <a:pPr>
              <a:defRPr/>
            </a:pPr>
            <a:endParaRPr lang="en-US" sz="2900">
              <a:cs typeface="Arial"/>
            </a:endParaRPr>
          </a:p>
          <a:p>
            <a:pPr marL="228600" algn="ctr">
              <a:lnSpc>
                <a:spcPct val="114999"/>
              </a:lnSpc>
              <a:spcBef>
                <a:spcPts val="13"/>
              </a:spcBef>
              <a:spcAft>
                <a:spcPts val="13"/>
              </a:spcAft>
              <a:defRPr/>
            </a:pPr>
            <a:endParaRPr lang="en-US" sz="2400" b="1">
              <a:latin typeface="Arial" pitchFamily="34" charset="0"/>
              <a:cs typeface="Arial"/>
            </a:endParaRPr>
          </a:p>
        </p:txBody>
      </p:sp>
      <p:sp>
        <p:nvSpPr>
          <p:cNvPr id="2116" name="TextBox 8"/>
          <p:cNvSpPr txBox="1">
            <a:spLocks noChangeArrowheads="1"/>
          </p:cNvSpPr>
          <p:nvPr/>
        </p:nvSpPr>
        <p:spPr bwMode="auto">
          <a:xfrm>
            <a:off x="378967" y="5709167"/>
            <a:ext cx="1176688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har char="•"/>
              <a:defRPr sz="15400">
                <a:solidFill>
                  <a:schemeClr val="tx1"/>
                </a:solidFill>
                <a:latin typeface="Arial" charset="0"/>
                <a:ea typeface="ＭＳ Ｐゴシック" pitchFamily="34" charset="-128"/>
              </a:defRPr>
            </a:lvl1pPr>
            <a:lvl2pPr marL="742950" indent="-285750" eaLnBrk="0" hangingPunct="0">
              <a:spcBef>
                <a:spcPct val="20000"/>
              </a:spcBef>
              <a:buChar char="–"/>
              <a:defRPr sz="13400">
                <a:solidFill>
                  <a:schemeClr val="tx1"/>
                </a:solidFill>
                <a:latin typeface="Arial" charset="0"/>
                <a:ea typeface="ＭＳ Ｐゴシック" pitchFamily="34" charset="-128"/>
              </a:defRPr>
            </a:lvl2pPr>
            <a:lvl3pPr marL="1143000" indent="-228600" eaLnBrk="0" hangingPunct="0">
              <a:spcBef>
                <a:spcPct val="20000"/>
              </a:spcBef>
              <a:buChar char="•"/>
              <a:defRPr sz="11500">
                <a:solidFill>
                  <a:schemeClr val="tx1"/>
                </a:solidFill>
                <a:latin typeface="Arial" charset="0"/>
                <a:ea typeface="ＭＳ Ｐゴシック" pitchFamily="34" charset="-128"/>
              </a:defRPr>
            </a:lvl3pPr>
            <a:lvl4pPr marL="1600200" indent="-228600" eaLnBrk="0" hangingPunct="0">
              <a:spcBef>
                <a:spcPct val="20000"/>
              </a:spcBef>
              <a:buChar char="–"/>
              <a:defRPr sz="9600">
                <a:solidFill>
                  <a:schemeClr val="tx1"/>
                </a:solidFill>
                <a:latin typeface="Arial" charset="0"/>
                <a:ea typeface="ＭＳ Ｐゴシック" pitchFamily="34" charset="-128"/>
              </a:defRPr>
            </a:lvl4pPr>
            <a:lvl5pPr marL="2057400" indent="-228600" eaLnBrk="0" hangingPunct="0">
              <a:spcBef>
                <a:spcPct val="20000"/>
              </a:spcBef>
              <a:buChar char="»"/>
              <a:defRPr sz="96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96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96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96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9600">
                <a:solidFill>
                  <a:schemeClr val="tx1"/>
                </a:solidFill>
                <a:latin typeface="Arial" charset="0"/>
                <a:ea typeface="ＭＳ Ｐゴシック" pitchFamily="34" charset="-128"/>
              </a:defRPr>
            </a:lvl9pPr>
          </a:lstStyle>
          <a:p>
            <a:pPr algn="ctr" eaLnBrk="1" hangingPunct="1">
              <a:spcBef>
                <a:spcPct val="0"/>
              </a:spcBef>
              <a:buFontTx/>
              <a:buNone/>
              <a:defRPr/>
            </a:pPr>
            <a:r>
              <a:rPr lang="en-US" altLang="en-US" sz="4000" b="1">
                <a:latin typeface="+mj-lt"/>
                <a:ea typeface="ＭＳ Ｐゴシック"/>
              </a:rPr>
              <a:t>ABSTRACT</a:t>
            </a:r>
            <a:endParaRPr lang="en-US" altLang="en-US" sz="4800" b="1">
              <a:latin typeface="+mj-lt"/>
            </a:endParaRPr>
          </a:p>
        </p:txBody>
      </p:sp>
      <p:sp>
        <p:nvSpPr>
          <p:cNvPr id="14348" name="TextBox 14347"/>
          <p:cNvSpPr txBox="1"/>
          <p:nvPr/>
        </p:nvSpPr>
        <p:spPr>
          <a:xfrm>
            <a:off x="12384230" y="5602931"/>
            <a:ext cx="22087352" cy="707886"/>
          </a:xfrm>
          <a:prstGeom prst="rect">
            <a:avLst/>
          </a:prstGeom>
          <a:noFill/>
        </p:spPr>
        <p:txBody>
          <a:bodyPr wrap="square" lIns="91440" tIns="45720" rIns="91440" bIns="45720" rtlCol="0" anchor="t">
            <a:spAutoFit/>
          </a:bodyPr>
          <a:lstStyle/>
          <a:p>
            <a:pPr algn="ctr"/>
            <a:r>
              <a:rPr lang="en-US" sz="4000" b="1">
                <a:latin typeface="Arial"/>
                <a:ea typeface="ＭＳ Ｐゴシック"/>
                <a:cs typeface="Arial"/>
              </a:rPr>
              <a:t>METHODS</a:t>
            </a:r>
            <a:endParaRPr lang="en-US" sz="4000" b="1"/>
          </a:p>
        </p:txBody>
      </p:sp>
      <p:sp>
        <p:nvSpPr>
          <p:cNvPr id="184" name="TextBox 183"/>
          <p:cNvSpPr txBox="1"/>
          <p:nvPr/>
        </p:nvSpPr>
        <p:spPr>
          <a:xfrm>
            <a:off x="34908214" y="5635582"/>
            <a:ext cx="14145458" cy="707886"/>
          </a:xfrm>
          <a:prstGeom prst="rect">
            <a:avLst/>
          </a:prstGeom>
          <a:noFill/>
        </p:spPr>
        <p:txBody>
          <a:bodyPr wrap="square" lIns="91440" tIns="45720" rIns="91440" bIns="45720" rtlCol="0" anchor="t">
            <a:spAutoFit/>
          </a:bodyPr>
          <a:lstStyle/>
          <a:p>
            <a:pPr algn="ctr"/>
            <a:r>
              <a:rPr lang="en-US" sz="4000" b="1">
                <a:latin typeface="Arial"/>
                <a:ea typeface="Calibri"/>
                <a:cs typeface="Times New Roman"/>
              </a:rPr>
              <a:t>DISCUSSION</a:t>
            </a:r>
            <a:endParaRPr lang="en-US" sz="4000" b="1">
              <a:ea typeface="Calibri"/>
              <a:cs typeface="Times New Roman"/>
            </a:endParaRPr>
          </a:p>
        </p:txBody>
      </p:sp>
      <p:pic>
        <p:nvPicPr>
          <p:cNvPr id="25" name="Picture 24" descr="A black background with red and blue text&#10;&#10;Description automatically generated">
            <a:extLst>
              <a:ext uri="{FF2B5EF4-FFF2-40B4-BE49-F238E27FC236}">
                <a16:creationId xmlns:a16="http://schemas.microsoft.com/office/drawing/2014/main" id="{638A0076-0D8A-BF5A-EC5D-9186E73E029C}"/>
              </a:ext>
            </a:extLst>
          </p:cNvPr>
          <p:cNvPicPr>
            <a:picLocks noChangeAspect="1"/>
          </p:cNvPicPr>
          <p:nvPr/>
        </p:nvPicPr>
        <p:blipFill>
          <a:blip r:embed="rId7"/>
          <a:stretch>
            <a:fillRect/>
          </a:stretch>
        </p:blipFill>
        <p:spPr>
          <a:xfrm>
            <a:off x="1040462" y="2321425"/>
            <a:ext cx="11505735" cy="2462240"/>
          </a:xfrm>
          <a:prstGeom prst="rect">
            <a:avLst/>
          </a:prstGeom>
        </p:spPr>
      </p:pic>
      <p:sp>
        <p:nvSpPr>
          <p:cNvPr id="37" name="TextBox 36">
            <a:extLst>
              <a:ext uri="{FF2B5EF4-FFF2-40B4-BE49-F238E27FC236}">
                <a16:creationId xmlns:a16="http://schemas.microsoft.com/office/drawing/2014/main" id="{F80BA593-FF09-8EF1-3891-D0E8D8E6984B}"/>
              </a:ext>
            </a:extLst>
          </p:cNvPr>
          <p:cNvSpPr txBox="1"/>
          <p:nvPr/>
        </p:nvSpPr>
        <p:spPr>
          <a:xfrm>
            <a:off x="19681459" y="18369016"/>
            <a:ext cx="7806041" cy="707886"/>
          </a:xfrm>
          <a:prstGeom prst="rect">
            <a:avLst/>
          </a:prstGeom>
          <a:noFill/>
        </p:spPr>
        <p:txBody>
          <a:bodyPr wrap="square" lIns="91440" tIns="45720" rIns="91440" bIns="45720" rtlCol="0" anchor="t">
            <a:spAutoFit/>
          </a:bodyPr>
          <a:lstStyle/>
          <a:p>
            <a:r>
              <a:rPr lang="en-US" sz="2000" b="1">
                <a:latin typeface="+mn-lt"/>
                <a:ea typeface="ＭＳ Ｐゴシック"/>
                <a:cs typeface="Calibri"/>
              </a:rPr>
              <a:t>Figure 3. </a:t>
            </a:r>
            <a:r>
              <a:rPr lang="en-US" sz="2000">
                <a:latin typeface="+mn-lt"/>
                <a:ea typeface="ＭＳ Ｐゴシック"/>
                <a:cs typeface="Calibri"/>
              </a:rPr>
              <a:t>Dr. Sethi (right) and student Bode Lindauer (left) engage in a discussion of the process of 3D photogrammetry of samples. </a:t>
            </a:r>
          </a:p>
        </p:txBody>
      </p:sp>
      <p:sp>
        <p:nvSpPr>
          <p:cNvPr id="22" name="TextBox 21">
            <a:extLst>
              <a:ext uri="{FF2B5EF4-FFF2-40B4-BE49-F238E27FC236}">
                <a16:creationId xmlns:a16="http://schemas.microsoft.com/office/drawing/2014/main" id="{BAD57133-72D1-F69E-D8EA-C002160D6EB0}"/>
              </a:ext>
            </a:extLst>
          </p:cNvPr>
          <p:cNvSpPr txBox="1"/>
          <p:nvPr/>
        </p:nvSpPr>
        <p:spPr>
          <a:xfrm>
            <a:off x="12546197" y="18404436"/>
            <a:ext cx="7101703" cy="707886"/>
          </a:xfrm>
          <a:prstGeom prst="rect">
            <a:avLst/>
          </a:prstGeom>
          <a:noFill/>
        </p:spPr>
        <p:txBody>
          <a:bodyPr wrap="square" lIns="91440" tIns="45720" rIns="91440" bIns="45720" rtlCol="0" anchor="t">
            <a:spAutoFit/>
          </a:bodyPr>
          <a:lstStyle/>
          <a:p>
            <a:r>
              <a:rPr lang="en-US" sz="2000" b="1">
                <a:latin typeface="+mn-lt"/>
                <a:ea typeface="ＭＳ Ｐゴシック"/>
                <a:cs typeface="Calibri"/>
              </a:rPr>
              <a:t>Figure 2. </a:t>
            </a:r>
            <a:r>
              <a:rPr lang="en-US" sz="2000">
                <a:latin typeface="+mn-lt"/>
                <a:ea typeface="ＭＳ Ｐゴシック"/>
                <a:cs typeface="Calibri"/>
              </a:rPr>
              <a:t>Student Katelyn Harris taking multiple, overlapping pictures of a </a:t>
            </a:r>
            <a:r>
              <a:rPr lang="en-US" sz="2000" i="1">
                <a:latin typeface="+mn-lt"/>
                <a:ea typeface="ＭＳ Ｐゴシック"/>
                <a:cs typeface="Calibri"/>
              </a:rPr>
              <a:t>Trixie </a:t>
            </a:r>
            <a:r>
              <a:rPr lang="en-US" sz="2000">
                <a:latin typeface="+mn-lt"/>
                <a:ea typeface="ＭＳ Ｐゴシック"/>
                <a:cs typeface="Calibri"/>
              </a:rPr>
              <a:t>sample for 3D modeling.</a:t>
            </a:r>
          </a:p>
        </p:txBody>
      </p:sp>
      <p:sp>
        <p:nvSpPr>
          <p:cNvPr id="53" name="TextBox 52">
            <a:extLst>
              <a:ext uri="{FF2B5EF4-FFF2-40B4-BE49-F238E27FC236}">
                <a16:creationId xmlns:a16="http://schemas.microsoft.com/office/drawing/2014/main" id="{7E3DC114-7D79-C378-BB65-61979F959E86}"/>
              </a:ext>
            </a:extLst>
          </p:cNvPr>
          <p:cNvSpPr txBox="1"/>
          <p:nvPr/>
        </p:nvSpPr>
        <p:spPr>
          <a:xfrm>
            <a:off x="323927" y="30686080"/>
            <a:ext cx="11884067" cy="1631216"/>
          </a:xfrm>
          <a:prstGeom prst="rect">
            <a:avLst/>
          </a:prstGeom>
          <a:noFill/>
        </p:spPr>
        <p:txBody>
          <a:bodyPr wrap="square" lIns="91440" tIns="45720" rIns="91440" bIns="45720" rtlCol="0" anchor="t">
            <a:spAutoFit/>
          </a:bodyPr>
          <a:lstStyle/>
          <a:p>
            <a:r>
              <a:rPr lang="en-US" sz="2000" b="1">
                <a:latin typeface="+mn-lt"/>
                <a:ea typeface="ＭＳ Ｐゴシック"/>
                <a:cs typeface="Calibri"/>
              </a:rPr>
              <a:t>Figure 1.</a:t>
            </a:r>
            <a:r>
              <a:rPr lang="en-US" sz="2000">
                <a:latin typeface="+mn-lt"/>
                <a:ea typeface="ＭＳ Ｐゴシック"/>
                <a:cs typeface="Calibri"/>
              </a:rPr>
              <a:t> A) Stratigraphic column adapted from Murphy et al., 2002. B) Field photo of students Katelyn Harris and Leila </a:t>
            </a:r>
            <a:r>
              <a:rPr lang="en-US" sz="2000" err="1">
                <a:latin typeface="+mn-lt"/>
                <a:ea typeface="ＭＳ Ｐゴシック"/>
                <a:cs typeface="Calibri"/>
              </a:rPr>
              <a:t>Hamze</a:t>
            </a:r>
            <a:r>
              <a:rPr lang="en-US" sz="2000">
                <a:latin typeface="+mn-lt"/>
                <a:ea typeface="ＭＳ Ｐゴシック"/>
                <a:cs typeface="Calibri"/>
              </a:rPr>
              <a:t> (orange) transporting a 1.2 m gar from a site. C) Geologic map of the Baker, Montana area (yellow star is Baker). The red rectangle contains the collection area. D) Geologic unit legend for map shown as C. E) Photo of the Hell Creek Formation near Baker, Montana. The </a:t>
            </a:r>
            <a:r>
              <a:rPr lang="en-US" sz="2000" i="1">
                <a:latin typeface="+mn-lt"/>
                <a:ea typeface="ＭＳ Ｐゴシック"/>
                <a:cs typeface="Calibri"/>
              </a:rPr>
              <a:t>Tyrannosaurus Rex</a:t>
            </a:r>
            <a:r>
              <a:rPr lang="en-US" sz="2000">
                <a:latin typeface="+mn-lt"/>
                <a:ea typeface="ＭＳ Ｐゴシック"/>
                <a:cs typeface="Calibri"/>
              </a:rPr>
              <a:t> was found in a sideritic horizon on the butte, shown above indicated by a red circle. </a:t>
            </a:r>
            <a:endParaRPr lang="en-US"/>
          </a:p>
        </p:txBody>
      </p:sp>
      <p:sp>
        <p:nvSpPr>
          <p:cNvPr id="14346" name="TextBox 14345">
            <a:extLst>
              <a:ext uri="{FF2B5EF4-FFF2-40B4-BE49-F238E27FC236}">
                <a16:creationId xmlns:a16="http://schemas.microsoft.com/office/drawing/2014/main" id="{D6811AD9-C851-C0E0-89F4-9E4F6D1AC64C}"/>
              </a:ext>
            </a:extLst>
          </p:cNvPr>
          <p:cNvSpPr txBox="1"/>
          <p:nvPr/>
        </p:nvSpPr>
        <p:spPr>
          <a:xfrm>
            <a:off x="34870187" y="21303005"/>
            <a:ext cx="14236209" cy="6301776"/>
          </a:xfrm>
          <a:prstGeom prst="rect">
            <a:avLst/>
          </a:prstGeom>
          <a:noFill/>
          <a:ln>
            <a:noFill/>
          </a:ln>
        </p:spPr>
        <p:txBody>
          <a:bodyPr wrap="square" lIns="91440" tIns="45720" rIns="91440" bIns="45720" rtlCol="0" anchor="t">
            <a:spAutoFit/>
          </a:bodyPr>
          <a:lstStyle/>
          <a:p>
            <a:pPr algn="ctr"/>
            <a:r>
              <a:rPr lang="en-US" sz="4000" b="1">
                <a:latin typeface="Arial"/>
                <a:ea typeface="ＭＳ Ｐゴシック"/>
                <a:cs typeface="Times New Roman"/>
              </a:rPr>
              <a:t>CONCLUSIONS</a:t>
            </a:r>
          </a:p>
          <a:p>
            <a:pPr marL="342900" indent="-342900">
              <a:buFont typeface="Arial,Sans-Serif"/>
              <a:buChar char="•"/>
            </a:pPr>
            <a:r>
              <a:rPr lang="en-US" sz="2900">
                <a:latin typeface="+mn-lt"/>
                <a:ea typeface="ＭＳ Ｐゴシック"/>
                <a:cs typeface="Arial"/>
              </a:rPr>
              <a:t>Osteocyte presence can generally be linked to food availability or effects of old age (e.g., Guo and </a:t>
            </a:r>
            <a:r>
              <a:rPr lang="en-US" sz="2900" err="1">
                <a:latin typeface="+mn-lt"/>
                <a:ea typeface="ＭＳ Ｐゴシック"/>
                <a:cs typeface="Arial"/>
              </a:rPr>
              <a:t>Bonewald</a:t>
            </a:r>
            <a:r>
              <a:rPr lang="en-US" sz="2900">
                <a:latin typeface="+mn-lt"/>
                <a:ea typeface="ＭＳ Ｐゴシック"/>
                <a:cs typeface="Arial"/>
              </a:rPr>
              <a:t>, 2009). The diminished osteocyte count in the </a:t>
            </a:r>
            <a:r>
              <a:rPr lang="en-US" sz="2900" i="1">
                <a:latin typeface="+mn-lt"/>
                <a:ea typeface="ＭＳ Ｐゴシック"/>
                <a:cs typeface="Arial"/>
              </a:rPr>
              <a:t>Triceratops Horridus</a:t>
            </a:r>
            <a:r>
              <a:rPr lang="en-US" sz="2900">
                <a:latin typeface="+mn-lt"/>
                <a:ea typeface="ＭＳ Ｐゴシック"/>
                <a:cs typeface="Arial"/>
              </a:rPr>
              <a:t> samples could be indicative of old age and/or a lack of food hindering healthy osteocyte growth.</a:t>
            </a:r>
          </a:p>
          <a:p>
            <a:pPr marL="342900" indent="-342900">
              <a:buFont typeface="Arial,Sans-Serif"/>
              <a:buChar char="•"/>
            </a:pPr>
            <a:r>
              <a:rPr lang="en-US" sz="2900">
                <a:latin typeface="+mn-lt"/>
                <a:ea typeface="ＭＳ Ｐゴシック"/>
                <a:cs typeface="Arial"/>
              </a:rPr>
              <a:t>The </a:t>
            </a:r>
            <a:r>
              <a:rPr lang="en-US" sz="2900" i="1">
                <a:latin typeface="+mn-lt"/>
                <a:ea typeface="ＭＳ Ｐゴシック"/>
                <a:cs typeface="Arial"/>
              </a:rPr>
              <a:t>Tyrannosaurus Rex</a:t>
            </a:r>
            <a:r>
              <a:rPr lang="en-US" sz="2900">
                <a:latin typeface="+mn-lt"/>
                <a:ea typeface="ＭＳ Ｐゴシック"/>
                <a:cs typeface="Arial"/>
              </a:rPr>
              <a:t> samples reveal an opposite trend, suggesting that it had enough food to sustain healthy osteocyte growth in its bone material. </a:t>
            </a:r>
          </a:p>
          <a:p>
            <a:pPr marL="342900" indent="-342900">
              <a:buFont typeface="Arial,Sans-Serif"/>
              <a:buChar char="•"/>
            </a:pPr>
            <a:r>
              <a:rPr lang="en-US" sz="2900">
                <a:latin typeface="+mn-lt"/>
                <a:ea typeface="ＭＳ Ｐゴシック"/>
                <a:cs typeface="Arial"/>
              </a:rPr>
              <a:t>Such a direct correlation between abundance of osteocytes and food availability can, however, also be complicated by a generally higher presence of osteocytes in the Trabecular bone versus the Vertebral and therefore other indicators of healthy versus unhealthy bone growth must be evaluated for accurate reconstruction of stressors in such paleoenvironments.</a:t>
            </a:r>
            <a:endParaRPr lang="en-US" sz="2900">
              <a:cs typeface="Arial" charset="0"/>
            </a:endParaRPr>
          </a:p>
          <a:p>
            <a:pPr marL="342900" indent="-342900">
              <a:buFont typeface="Arial"/>
              <a:buChar char="•"/>
            </a:pPr>
            <a:endParaRPr lang="en-US" sz="2000">
              <a:latin typeface="+mn-lt"/>
              <a:ea typeface="ＭＳ Ｐゴシック"/>
              <a:cs typeface="Arial"/>
            </a:endParaRPr>
          </a:p>
          <a:p>
            <a:pPr marL="342900" indent="-342900">
              <a:buFont typeface="Arial"/>
              <a:buChar char="•"/>
            </a:pPr>
            <a:endParaRPr lang="en-US" sz="2000">
              <a:latin typeface="+mn-lt"/>
              <a:ea typeface="ＭＳ Ｐゴシック"/>
              <a:cs typeface="Arial"/>
            </a:endParaRPr>
          </a:p>
        </p:txBody>
      </p:sp>
      <p:pic>
        <p:nvPicPr>
          <p:cNvPr id="10" name="Picture 9" descr="A black background with red and blue text&#10;&#10;Description automatically generated">
            <a:extLst>
              <a:ext uri="{FF2B5EF4-FFF2-40B4-BE49-F238E27FC236}">
                <a16:creationId xmlns:a16="http://schemas.microsoft.com/office/drawing/2014/main" id="{928A301C-BD0E-6594-28DC-083365911D58}"/>
              </a:ext>
            </a:extLst>
          </p:cNvPr>
          <p:cNvPicPr>
            <a:picLocks noGrp="1" noRot="1" noChangeAspect="1" noMove="1" noResize="1" noEditPoints="1" noAdjustHandles="1" noChangeArrowheads="1" noChangeShapeType="1" noCrop="1"/>
          </p:cNvPicPr>
          <p:nvPr/>
        </p:nvPicPr>
        <p:blipFill>
          <a:blip r:embed="rId8"/>
          <a:stretch>
            <a:fillRect/>
          </a:stretch>
        </p:blipFill>
        <p:spPr>
          <a:xfrm>
            <a:off x="37750231" y="2364537"/>
            <a:ext cx="11233018" cy="2597549"/>
          </a:xfrm>
          <a:prstGeom prst="rect">
            <a:avLst/>
          </a:prstGeom>
        </p:spPr>
      </p:pic>
      <p:sp>
        <p:nvSpPr>
          <p:cNvPr id="46" name="TextBox 45">
            <a:extLst>
              <a:ext uri="{FF2B5EF4-FFF2-40B4-BE49-F238E27FC236}">
                <a16:creationId xmlns:a16="http://schemas.microsoft.com/office/drawing/2014/main" id="{DB19FD32-0B4D-AAA4-263E-A1D9DA07C9B9}"/>
              </a:ext>
            </a:extLst>
          </p:cNvPr>
          <p:cNvSpPr txBox="1"/>
          <p:nvPr/>
        </p:nvSpPr>
        <p:spPr>
          <a:xfrm>
            <a:off x="21988614" y="26407809"/>
            <a:ext cx="5730140" cy="2000548"/>
          </a:xfrm>
          <a:prstGeom prst="rect">
            <a:avLst/>
          </a:prstGeom>
          <a:noFill/>
        </p:spPr>
        <p:txBody>
          <a:bodyPr wrap="square" lIns="91440" tIns="45720" rIns="91440" bIns="45720" rtlCol="0" anchor="t">
            <a:spAutoFit/>
          </a:bodyPr>
          <a:lstStyle/>
          <a:p>
            <a:r>
              <a:rPr lang="en-US" sz="2400" b="1">
                <a:latin typeface="+mn-lt"/>
                <a:ea typeface="ＭＳ Ｐゴシック"/>
                <a:cs typeface="Calibri"/>
              </a:rPr>
              <a:t>Figure 7. </a:t>
            </a:r>
            <a:r>
              <a:rPr lang="en-US" sz="2000">
                <a:latin typeface="+mn-lt"/>
                <a:ea typeface="ＭＳ Ｐゴシック"/>
                <a:cs typeface="Calibri"/>
              </a:rPr>
              <a:t>Sample TRI-4 thin section 40x magnification XPL. Secondary lamellae (Orthogonal Plywood structure) indicated by the red arrow and haversian canal indicated by the red circle. Iron cementation between fibers indicated by the yellow arrow.</a:t>
            </a:r>
          </a:p>
        </p:txBody>
      </p:sp>
      <p:sp>
        <p:nvSpPr>
          <p:cNvPr id="14351" name="TextBox 14350">
            <a:extLst>
              <a:ext uri="{FF2B5EF4-FFF2-40B4-BE49-F238E27FC236}">
                <a16:creationId xmlns:a16="http://schemas.microsoft.com/office/drawing/2014/main" id="{87FC7F90-9FB8-81F6-39C1-0BD786BD42D5}"/>
              </a:ext>
            </a:extLst>
          </p:cNvPr>
          <p:cNvSpPr txBox="1"/>
          <p:nvPr/>
        </p:nvSpPr>
        <p:spPr>
          <a:xfrm>
            <a:off x="15263167" y="26407827"/>
            <a:ext cx="5298468" cy="1015663"/>
          </a:xfrm>
          <a:prstGeom prst="rect">
            <a:avLst/>
          </a:prstGeom>
          <a:noFill/>
        </p:spPr>
        <p:txBody>
          <a:bodyPr wrap="square" lIns="91440" tIns="45720" rIns="91440" bIns="45720" rtlCol="0" anchor="t">
            <a:spAutoFit/>
          </a:bodyPr>
          <a:lstStyle/>
          <a:p>
            <a:r>
              <a:rPr lang="en-US" sz="2000" b="1">
                <a:latin typeface="+mn-lt"/>
                <a:ea typeface="ＭＳ Ｐゴシック"/>
                <a:cs typeface="Calibri"/>
              </a:rPr>
              <a:t>Figure 6. </a:t>
            </a:r>
            <a:r>
              <a:rPr lang="en-US" sz="2000">
                <a:latin typeface="+mn-lt"/>
                <a:ea typeface="ＭＳ Ｐゴシック"/>
                <a:cs typeface="Calibri"/>
              </a:rPr>
              <a:t>Sample TRI-4 thin section in PPL view at 40x magnification. Osteocytes are indicated by a yellow circle.</a:t>
            </a:r>
            <a:endParaRPr lang="en-US" sz="2000">
              <a:latin typeface="+mn-lt"/>
            </a:endParaRPr>
          </a:p>
        </p:txBody>
      </p:sp>
      <p:pic>
        <p:nvPicPr>
          <p:cNvPr id="8" name="Picture 7">
            <a:extLst>
              <a:ext uri="{FF2B5EF4-FFF2-40B4-BE49-F238E27FC236}">
                <a16:creationId xmlns:a16="http://schemas.microsoft.com/office/drawing/2014/main" id="{797A45DF-703E-1F01-CF8A-FDCD22653041}"/>
              </a:ext>
            </a:extLst>
          </p:cNvPr>
          <p:cNvPicPr>
            <a:picLocks noChangeAspect="1"/>
          </p:cNvPicPr>
          <p:nvPr/>
        </p:nvPicPr>
        <p:blipFill>
          <a:blip r:embed="rId9"/>
          <a:srcRect t="14874" b="11083"/>
          <a:stretch/>
        </p:blipFill>
        <p:spPr>
          <a:xfrm>
            <a:off x="12961193" y="14289498"/>
            <a:ext cx="5030153" cy="4082609"/>
          </a:xfrm>
          <a:prstGeom prst="rect">
            <a:avLst/>
          </a:prstGeom>
          <a:ln>
            <a:noFill/>
          </a:ln>
          <a:effectLst/>
        </p:spPr>
      </p:pic>
      <p:pic>
        <p:nvPicPr>
          <p:cNvPr id="12" name="Picture 11">
            <a:extLst>
              <a:ext uri="{FF2B5EF4-FFF2-40B4-BE49-F238E27FC236}">
                <a16:creationId xmlns:a16="http://schemas.microsoft.com/office/drawing/2014/main" id="{E02A5202-0768-2899-E96E-4E00B6A0BBF5}"/>
              </a:ext>
            </a:extLst>
          </p:cNvPr>
          <p:cNvPicPr>
            <a:picLocks noChangeAspect="1"/>
          </p:cNvPicPr>
          <p:nvPr/>
        </p:nvPicPr>
        <p:blipFill>
          <a:blip r:embed="rId10"/>
          <a:srcRect b="14277"/>
          <a:stretch/>
        </p:blipFill>
        <p:spPr>
          <a:xfrm>
            <a:off x="19905936" y="14314969"/>
            <a:ext cx="7236699" cy="4020233"/>
          </a:xfrm>
          <a:prstGeom prst="rect">
            <a:avLst/>
          </a:prstGeom>
          <a:ln>
            <a:noFill/>
          </a:ln>
          <a:effectLst/>
        </p:spPr>
      </p:pic>
      <p:sp>
        <p:nvSpPr>
          <p:cNvPr id="41" name="TextBox 40">
            <a:extLst>
              <a:ext uri="{FF2B5EF4-FFF2-40B4-BE49-F238E27FC236}">
                <a16:creationId xmlns:a16="http://schemas.microsoft.com/office/drawing/2014/main" id="{D624CF44-8DF6-1707-0647-EEEF7AF9F436}"/>
              </a:ext>
            </a:extLst>
          </p:cNvPr>
          <p:cNvSpPr txBox="1"/>
          <p:nvPr/>
        </p:nvSpPr>
        <p:spPr>
          <a:xfrm>
            <a:off x="12413867" y="6131868"/>
            <a:ext cx="22152995" cy="8125301"/>
          </a:xfrm>
          <a:prstGeom prst="rect">
            <a:avLst/>
          </a:prstGeom>
          <a:noFill/>
          <a:ln>
            <a:noFill/>
          </a:ln>
        </p:spPr>
        <p:txBody>
          <a:bodyPr wrap="square" lIns="91440" tIns="45720" rIns="91440" bIns="45720" rtlCol="0" anchor="t">
            <a:spAutoFit/>
          </a:bodyPr>
          <a:lstStyle/>
          <a:p>
            <a:pPr algn="ctr"/>
            <a:r>
              <a:rPr lang="en-US" sz="2900">
                <a:latin typeface="+mn-lt"/>
                <a:ea typeface="ＭＳ Ｐゴシック"/>
                <a:cs typeface="Arial"/>
              </a:rPr>
              <a:t>Field Collection: </a:t>
            </a:r>
            <a:endParaRPr lang="en-US" sz="2900">
              <a:latin typeface="+mn-lt"/>
            </a:endParaRPr>
          </a:p>
          <a:p>
            <a:r>
              <a:rPr lang="en-US" sz="2900">
                <a:latin typeface="+mn-lt"/>
                <a:ea typeface="ＭＳ Ｐゴシック"/>
                <a:cs typeface="Arial"/>
              </a:rPr>
              <a:t>Proficiency in distinguishing bones from rock or natural material was crucial in field collection. The collection process necessitated a keen eye and knowledge of how to identify and distinguish various types of fossils, including bones, paleolithic sites, and fish species preserved at the dig site. Our experience in Montana, guided by a prospecting company, provided comprehensive training in the collection, preservation, and excavation of fossils over a span of two weeks.</a:t>
            </a:r>
          </a:p>
          <a:p>
            <a:endParaRPr lang="en-US" sz="2900">
              <a:cs typeface="Arial"/>
            </a:endParaRPr>
          </a:p>
          <a:p>
            <a:pPr algn="ctr"/>
            <a:r>
              <a:rPr lang="en-US" sz="2900">
                <a:latin typeface="+mn-lt"/>
                <a:ea typeface="ＭＳ Ｐゴシック"/>
                <a:cs typeface="Arial"/>
              </a:rPr>
              <a:t>3-D Photogrammetry:</a:t>
            </a:r>
            <a:endParaRPr lang="en-US" sz="2900">
              <a:latin typeface="+mn-lt"/>
            </a:endParaRPr>
          </a:p>
          <a:p>
            <a:r>
              <a:rPr lang="en-US" sz="2900">
                <a:latin typeface="+mn-lt"/>
                <a:ea typeface="ＭＳ Ｐゴシック"/>
                <a:cs typeface="Arial"/>
              </a:rPr>
              <a:t>We utilized </a:t>
            </a:r>
            <a:r>
              <a:rPr lang="en-US" sz="2900" err="1">
                <a:latin typeface="+mn-lt"/>
                <a:ea typeface="ＭＳ Ｐゴシック"/>
                <a:cs typeface="Arial"/>
              </a:rPr>
              <a:t>Agisoft</a:t>
            </a:r>
            <a:r>
              <a:rPr lang="en-US" sz="2900">
                <a:latin typeface="+mn-lt"/>
                <a:ea typeface="ＭＳ Ｐゴシック"/>
                <a:cs typeface="Arial"/>
              </a:rPr>
              <a:t> </a:t>
            </a:r>
            <a:r>
              <a:rPr lang="en-US" sz="2900" err="1">
                <a:latin typeface="+mn-lt"/>
                <a:ea typeface="ＭＳ Ｐゴシック"/>
                <a:cs typeface="Arial"/>
              </a:rPr>
              <a:t>Metashape</a:t>
            </a:r>
            <a:r>
              <a:rPr lang="en-US" sz="2900">
                <a:latin typeface="+mn-lt"/>
                <a:ea typeface="ＭＳ Ｐゴシック"/>
                <a:cs typeface="Arial"/>
              </a:rPr>
              <a:t>, a 3-D modeling software, to process uploaded photos and generate a point cloud. This point cloud was then used to construct a mesh, leading to the creation of an initial model. Subsequently, we refined this model to capture more intricate details. Finally, we applied a texture to the model, resulting in a life-like, high resolution, 3D rendering of the original hand sample.</a:t>
            </a:r>
            <a:endParaRPr lang="en-US" sz="3200">
              <a:cs typeface="Arial" charset="0"/>
            </a:endParaRPr>
          </a:p>
          <a:p>
            <a:pPr algn="ctr"/>
            <a:endParaRPr lang="en-US" sz="2900">
              <a:latin typeface="Arial"/>
              <a:ea typeface="ＭＳ Ｐゴシック"/>
              <a:cs typeface="Arial"/>
            </a:endParaRPr>
          </a:p>
          <a:p>
            <a:pPr algn="ctr"/>
            <a:r>
              <a:rPr lang="en-US" sz="2900">
                <a:latin typeface="Arial"/>
                <a:ea typeface="ＭＳ Ｐゴシック"/>
                <a:cs typeface="Arial"/>
              </a:rPr>
              <a:t>Petrography: </a:t>
            </a:r>
            <a:endParaRPr lang="en-US" sz="2900"/>
          </a:p>
          <a:p>
            <a:r>
              <a:rPr lang="en-US" sz="2900">
                <a:latin typeface="+mn-lt"/>
                <a:ea typeface="ＭＳ Ｐゴシック"/>
                <a:cs typeface="Arial"/>
              </a:rPr>
              <a:t>Creating thin sections is already challenging, and it becomes even more so when working with delicate dinosaur bones. One of the main difficulties we encountered was the lack of distinct interference colors to confirm that we had reached our samples' desired thickness of 30 microns. To address this issue without causing damage to the samples, we attempted to add pure quartz sand to the edges to provide a guideline for interference colors. Unfortunately, this approach led to the breakage of a sample, although it still remained usable. Consequently, we decided not to repeat this method. Despite this minor setback, we were able to produce a total of  </a:t>
            </a:r>
            <a:r>
              <a:rPr lang="en-US" sz="2900" err="1">
                <a:latin typeface="+mn-lt"/>
                <a:ea typeface="ＭＳ Ｐゴシック"/>
                <a:cs typeface="Arial"/>
              </a:rPr>
              <a:t>of</a:t>
            </a:r>
            <a:r>
              <a:rPr lang="en-US" sz="2900">
                <a:latin typeface="+mn-lt"/>
                <a:ea typeface="ＭＳ Ｐゴシック"/>
                <a:cs typeface="Arial"/>
              </a:rPr>
              <a:t> ten thin sections with six for </a:t>
            </a:r>
            <a:r>
              <a:rPr lang="en-US" sz="2900" i="1">
                <a:latin typeface="+mn-lt"/>
                <a:ea typeface="ＭＳ Ｐゴシック"/>
                <a:cs typeface="Arial"/>
              </a:rPr>
              <a:t>Tyrannosaurus Rex</a:t>
            </a:r>
            <a:r>
              <a:rPr lang="en-US" sz="2900">
                <a:latin typeface="+mn-lt"/>
                <a:ea typeface="ＭＳ Ｐゴシック"/>
                <a:cs typeface="Arial"/>
              </a:rPr>
              <a:t> and four for </a:t>
            </a:r>
            <a:r>
              <a:rPr lang="en-US" sz="2900" i="1">
                <a:latin typeface="+mn-lt"/>
                <a:ea typeface="ＭＳ Ｐゴシック"/>
                <a:cs typeface="Arial"/>
              </a:rPr>
              <a:t>Triceratops Horridus</a:t>
            </a:r>
            <a:r>
              <a:rPr lang="en-US" sz="2900">
                <a:latin typeface="+mn-lt"/>
                <a:ea typeface="ＭＳ Ｐゴシック"/>
                <a:cs typeface="Arial"/>
              </a:rPr>
              <a:t>.</a:t>
            </a:r>
            <a:endParaRPr lang="en-US" sz="2900">
              <a:latin typeface="+mn-lt"/>
              <a:cs typeface="Arial"/>
            </a:endParaRPr>
          </a:p>
        </p:txBody>
      </p:sp>
      <p:pic>
        <p:nvPicPr>
          <p:cNvPr id="4" name="Picture 3">
            <a:extLst>
              <a:ext uri="{FF2B5EF4-FFF2-40B4-BE49-F238E27FC236}">
                <a16:creationId xmlns:a16="http://schemas.microsoft.com/office/drawing/2014/main" id="{C5B6D76A-D177-94F0-863F-F9C204045D13}"/>
              </a:ext>
            </a:extLst>
          </p:cNvPr>
          <p:cNvPicPr>
            <a:picLocks noChangeAspect="1"/>
          </p:cNvPicPr>
          <p:nvPr/>
        </p:nvPicPr>
        <p:blipFill>
          <a:blip r:embed="rId11"/>
          <a:srcRect t="23762" r="16090" b="6222"/>
          <a:stretch/>
        </p:blipFill>
        <p:spPr>
          <a:xfrm>
            <a:off x="28654467" y="14454809"/>
            <a:ext cx="4633339" cy="4008781"/>
          </a:xfrm>
          <a:prstGeom prst="rect">
            <a:avLst/>
          </a:prstGeom>
          <a:ln>
            <a:noFill/>
          </a:ln>
          <a:effectLst/>
        </p:spPr>
      </p:pic>
      <p:sp>
        <p:nvSpPr>
          <p:cNvPr id="14342" name="TextBox 14341">
            <a:extLst>
              <a:ext uri="{FF2B5EF4-FFF2-40B4-BE49-F238E27FC236}">
                <a16:creationId xmlns:a16="http://schemas.microsoft.com/office/drawing/2014/main" id="{2973945D-2022-0B03-38B8-699ED2C59D51}"/>
              </a:ext>
            </a:extLst>
          </p:cNvPr>
          <p:cNvSpPr txBox="1"/>
          <p:nvPr/>
        </p:nvSpPr>
        <p:spPr>
          <a:xfrm>
            <a:off x="12504527" y="23635802"/>
            <a:ext cx="2602152" cy="3477875"/>
          </a:xfrm>
          <a:prstGeom prst="rect">
            <a:avLst/>
          </a:prstGeom>
          <a:noFill/>
        </p:spPr>
        <p:txBody>
          <a:bodyPr wrap="square" lIns="91440" tIns="45720" rIns="91440" bIns="45720" rtlCol="0" anchor="t">
            <a:spAutoFit/>
          </a:bodyPr>
          <a:lstStyle/>
          <a:p>
            <a:r>
              <a:rPr lang="en-US" sz="2000" b="1">
                <a:latin typeface="+mn-lt"/>
                <a:ea typeface="ＭＳ Ｐゴシック"/>
                <a:cs typeface="Calibri"/>
              </a:rPr>
              <a:t>Figure 5. </a:t>
            </a:r>
            <a:r>
              <a:rPr lang="en-US" sz="2000" i="1">
                <a:latin typeface="+mn-lt"/>
                <a:ea typeface="Calibri"/>
                <a:cs typeface="Arial"/>
              </a:rPr>
              <a:t>Trixie</a:t>
            </a:r>
            <a:r>
              <a:rPr lang="en-US" sz="2000">
                <a:latin typeface="+mn-lt"/>
                <a:ea typeface="Calibri"/>
                <a:cs typeface="Arial"/>
              </a:rPr>
              <a:t> fossil bone before cut into thin section billets. </a:t>
            </a:r>
            <a:r>
              <a:rPr lang="en-US" sz="2000">
                <a:latin typeface="+mn-lt"/>
                <a:ea typeface="ＭＳ Ｐゴシック"/>
                <a:cs typeface="Arial"/>
              </a:rPr>
              <a:t>The red dash indicates the location of lengthwise diamond blade cuts. The orange dash indicates the location of the cross-sectional cut.</a:t>
            </a:r>
          </a:p>
        </p:txBody>
      </p:sp>
      <p:pic>
        <p:nvPicPr>
          <p:cNvPr id="14" name="Picture 13" descr="A close up of a rock&#10;&#10;Description automatically generated">
            <a:extLst>
              <a:ext uri="{FF2B5EF4-FFF2-40B4-BE49-F238E27FC236}">
                <a16:creationId xmlns:a16="http://schemas.microsoft.com/office/drawing/2014/main" id="{A3029366-BD3B-1453-17EC-F65BB522F74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781" b="94898" l="4269" r="94581">
                        <a14:foregroundMark x1="13300" y1="20918" x2="24302" y2="16199"/>
                        <a14:foregroundMark x1="19212" y1="7781" x2="28736" y2="7781"/>
                        <a14:foregroundMark x1="91626" y1="36607" x2="91297" y2="54337"/>
                        <a14:foregroundMark x1="25944" y1="89413" x2="73563" y2="91327"/>
                        <a14:foregroundMark x1="73563" y1="91327" x2="76355" y2="91199"/>
                        <a14:foregroundMark x1="11494" y1="26913" x2="11494" y2="26913"/>
                        <a14:foregroundMark x1="6076" y1="90306" x2="6076" y2="90306"/>
                        <a14:foregroundMark x1="39245" y1="94898" x2="39245" y2="94898"/>
                        <a14:foregroundMark x1="4433" y1="87117" x2="4433" y2="87117"/>
                        <a14:foregroundMark x1="94581" y1="55102" x2="94581" y2="55102"/>
                      </a14:backgroundRemoval>
                    </a14:imgEffect>
                    <a14:imgEffect>
                      <a14:brightnessContrast bright="19000" contrast="-2000"/>
                    </a14:imgEffect>
                  </a14:imgLayer>
                </a14:imgProps>
              </a:ext>
            </a:extLst>
          </a:blip>
          <a:stretch>
            <a:fillRect/>
          </a:stretch>
        </p:blipFill>
        <p:spPr>
          <a:xfrm>
            <a:off x="12455925" y="20423721"/>
            <a:ext cx="2587617" cy="3146644"/>
          </a:xfrm>
          <a:prstGeom prst="rect">
            <a:avLst/>
          </a:prstGeom>
          <a:ln>
            <a:noFill/>
          </a:ln>
          <a:effectLst>
            <a:outerShdw blurRad="292100" dist="139700" dir="2700000" algn="tl" rotWithShape="0">
              <a:srgbClr val="333333">
                <a:alpha val="65000"/>
              </a:srgbClr>
            </a:outerShdw>
          </a:effectLst>
        </p:spPr>
      </p:pic>
      <p:cxnSp>
        <p:nvCxnSpPr>
          <p:cNvPr id="47" name="Straight Connector 46">
            <a:extLst>
              <a:ext uri="{FF2B5EF4-FFF2-40B4-BE49-F238E27FC236}">
                <a16:creationId xmlns:a16="http://schemas.microsoft.com/office/drawing/2014/main" id="{FC2377BD-DB98-CC67-B029-645CD83F41FC}"/>
              </a:ext>
            </a:extLst>
          </p:cNvPr>
          <p:cNvCxnSpPr>
            <a:cxnSpLocks/>
          </p:cNvCxnSpPr>
          <p:nvPr/>
        </p:nvCxnSpPr>
        <p:spPr bwMode="auto">
          <a:xfrm>
            <a:off x="12455925" y="22528382"/>
            <a:ext cx="2843433" cy="0"/>
          </a:xfrm>
          <a:prstGeom prst="line">
            <a:avLst/>
          </a:prstGeom>
          <a:solidFill>
            <a:schemeClr val="accent1"/>
          </a:solidFill>
          <a:ln w="76200" cap="flat" cmpd="sng" algn="ctr">
            <a:solidFill>
              <a:srgbClr val="FFC000"/>
            </a:solidFill>
            <a:prstDash val="dash"/>
            <a:round/>
            <a:headEnd type="none" w="med" len="med"/>
            <a:tailEnd type="none" w="med" len="med"/>
          </a:ln>
          <a:effectLst/>
        </p:spPr>
      </p:cxnSp>
      <p:cxnSp>
        <p:nvCxnSpPr>
          <p:cNvPr id="43" name="Straight Connector 42">
            <a:extLst>
              <a:ext uri="{FF2B5EF4-FFF2-40B4-BE49-F238E27FC236}">
                <a16:creationId xmlns:a16="http://schemas.microsoft.com/office/drawing/2014/main" id="{DF806349-922D-3A06-E1FF-86E923E77475}"/>
              </a:ext>
            </a:extLst>
          </p:cNvPr>
          <p:cNvCxnSpPr>
            <a:cxnSpLocks/>
          </p:cNvCxnSpPr>
          <p:nvPr/>
        </p:nvCxnSpPr>
        <p:spPr bwMode="auto">
          <a:xfrm>
            <a:off x="14036752" y="20724677"/>
            <a:ext cx="0" cy="2949711"/>
          </a:xfrm>
          <a:prstGeom prst="line">
            <a:avLst/>
          </a:prstGeom>
          <a:solidFill>
            <a:schemeClr val="accent1"/>
          </a:solidFill>
          <a:ln w="76200" cap="flat" cmpd="sng" algn="ctr">
            <a:solidFill>
              <a:srgbClr val="FF0000"/>
            </a:solidFill>
            <a:prstDash val="dash"/>
            <a:round/>
            <a:headEnd type="none" w="med" len="med"/>
            <a:tailEnd type="none" w="med" len="med"/>
          </a:ln>
          <a:effectLst/>
        </p:spPr>
      </p:cxnSp>
      <p:sp>
        <p:nvSpPr>
          <p:cNvPr id="9" name="TextBox 8">
            <a:extLst>
              <a:ext uri="{FF2B5EF4-FFF2-40B4-BE49-F238E27FC236}">
                <a16:creationId xmlns:a16="http://schemas.microsoft.com/office/drawing/2014/main" id="{FFBE412E-1E38-CD50-BE39-7F48C1CC6984}"/>
              </a:ext>
            </a:extLst>
          </p:cNvPr>
          <p:cNvSpPr txBox="1"/>
          <p:nvPr/>
        </p:nvSpPr>
        <p:spPr>
          <a:xfrm>
            <a:off x="27716789" y="18539188"/>
            <a:ext cx="6707243" cy="707886"/>
          </a:xfrm>
          <a:prstGeom prst="rect">
            <a:avLst/>
          </a:prstGeom>
          <a:noFill/>
        </p:spPr>
        <p:txBody>
          <a:bodyPr wrap="square" lIns="91440" tIns="45720" rIns="91440" bIns="45720" rtlCol="0" anchor="t">
            <a:spAutoFit/>
          </a:bodyPr>
          <a:lstStyle/>
          <a:p>
            <a:r>
              <a:rPr lang="en-US" sz="2000" b="1">
                <a:latin typeface="+mn-lt"/>
                <a:ea typeface="ＭＳ Ｐゴシック"/>
                <a:cs typeface="Arial"/>
              </a:rPr>
              <a:t>Figure 4.</a:t>
            </a:r>
            <a:r>
              <a:rPr lang="en-US" sz="2000">
                <a:latin typeface="+mn-lt"/>
                <a:ea typeface="ＭＳ Ｐゴシック"/>
                <a:cs typeface="Arial"/>
              </a:rPr>
              <a:t> Student Kristen Zimmerman processes a </a:t>
            </a:r>
            <a:r>
              <a:rPr lang="en-US" sz="2000" i="1">
                <a:latin typeface="+mn-lt"/>
                <a:ea typeface="ＭＳ Ｐゴシック"/>
                <a:cs typeface="Arial"/>
              </a:rPr>
              <a:t>Trixie</a:t>
            </a:r>
            <a:r>
              <a:rPr lang="en-US" sz="2000">
                <a:latin typeface="+mn-lt"/>
                <a:ea typeface="ＭＳ Ｐゴシック"/>
                <a:cs typeface="Arial"/>
              </a:rPr>
              <a:t> thin-section to reach the standard 30 micron thickness.</a:t>
            </a:r>
            <a:endParaRPr lang="en-US" sz="2000" b="1">
              <a:latin typeface="+mn-lt"/>
            </a:endParaRPr>
          </a:p>
        </p:txBody>
      </p:sp>
      <p:grpSp>
        <p:nvGrpSpPr>
          <p:cNvPr id="14364" name="Group 14363">
            <a:extLst>
              <a:ext uri="{FF2B5EF4-FFF2-40B4-BE49-F238E27FC236}">
                <a16:creationId xmlns:a16="http://schemas.microsoft.com/office/drawing/2014/main" id="{A03AE2F7-3558-EBE2-EB45-CCDA5E69B44C}"/>
              </a:ext>
            </a:extLst>
          </p:cNvPr>
          <p:cNvGrpSpPr/>
          <p:nvPr/>
        </p:nvGrpSpPr>
        <p:grpSpPr>
          <a:xfrm>
            <a:off x="34726544" y="12596956"/>
            <a:ext cx="14237569" cy="8846484"/>
            <a:chOff x="34773223" y="12474270"/>
            <a:chExt cx="14448835" cy="9244409"/>
          </a:xfrm>
        </p:grpSpPr>
        <p:sp>
          <p:nvSpPr>
            <p:cNvPr id="63" name="TextBox 62">
              <a:extLst>
                <a:ext uri="{FF2B5EF4-FFF2-40B4-BE49-F238E27FC236}">
                  <a16:creationId xmlns:a16="http://schemas.microsoft.com/office/drawing/2014/main" id="{2C6D9B9E-B129-D27A-1DF0-9740E0422978}"/>
                </a:ext>
              </a:extLst>
            </p:cNvPr>
            <p:cNvSpPr txBox="1"/>
            <p:nvPr/>
          </p:nvSpPr>
          <p:spPr>
            <a:xfrm>
              <a:off x="34773223" y="20657330"/>
              <a:ext cx="14448835" cy="1061349"/>
            </a:xfrm>
            <a:prstGeom prst="rect">
              <a:avLst/>
            </a:prstGeom>
            <a:noFill/>
          </p:spPr>
          <p:txBody>
            <a:bodyPr wrap="square" lIns="91440" tIns="45720" rIns="91440" bIns="45720" rtlCol="0" anchor="t">
              <a:spAutoFit/>
            </a:bodyPr>
            <a:lstStyle/>
            <a:p>
              <a:r>
                <a:rPr lang="en-US" sz="2000" b="1">
                  <a:latin typeface="+mn-lt"/>
                  <a:ea typeface="ＭＳ Ｐゴシック"/>
                  <a:cs typeface="Calibri"/>
                </a:rPr>
                <a:t>Figure 12.</a:t>
              </a:r>
              <a:r>
                <a:rPr lang="en-US" sz="2000">
                  <a:latin typeface="+mn-lt"/>
                  <a:ea typeface="ＭＳ Ｐゴシック"/>
                  <a:cs typeface="Calibri"/>
                </a:rPr>
                <a:t> A) Panoramic photo taken by Katelyn Harris of the Montana terrain. B) Photo taken by a prospecting team member, Cheyenne Teal, of one of the dig sites. C) </a:t>
              </a:r>
              <a:r>
                <a:rPr lang="en-US" sz="2000">
                  <a:latin typeface="+mn-lt"/>
                  <a:cs typeface="Calibri" panose="020F0502020204030204" pitchFamily="34" charset="0"/>
                </a:rPr>
                <a:t>Artist’s rendition of the paleoenvironment of the Hell Creek Formation. Illustrated by Inge van </a:t>
              </a:r>
              <a:r>
                <a:rPr lang="en-US" sz="2000" err="1">
                  <a:latin typeface="+mn-lt"/>
                  <a:cs typeface="Calibri" panose="020F0502020204030204" pitchFamily="34" charset="0"/>
                </a:rPr>
                <a:t>Noortwijk</a:t>
              </a:r>
              <a:r>
                <a:rPr lang="en-US" sz="2000">
                  <a:latin typeface="+mn-lt"/>
                  <a:cs typeface="Calibri" panose="020F0502020204030204" pitchFamily="34" charset="0"/>
                </a:rPr>
                <a:t>, from </a:t>
              </a:r>
              <a:r>
                <a:rPr lang="en-US" sz="2000" err="1">
                  <a:latin typeface="+mn-lt"/>
                  <a:cs typeface="Calibri" panose="020F0502020204030204" pitchFamily="34" charset="0"/>
                </a:rPr>
                <a:t>Kaskes</a:t>
              </a:r>
              <a:r>
                <a:rPr lang="en-US" sz="2000">
                  <a:latin typeface="+mn-lt"/>
                  <a:cs typeface="Calibri" panose="020F0502020204030204" pitchFamily="34" charset="0"/>
                </a:rPr>
                <a:t> (2016). </a:t>
              </a:r>
              <a:endParaRPr lang="en-US" sz="2000">
                <a:latin typeface="+mn-lt"/>
                <a:ea typeface="ＭＳ Ｐゴシック"/>
                <a:cs typeface="Calibri"/>
              </a:endParaRPr>
            </a:p>
          </p:txBody>
        </p:sp>
        <p:grpSp>
          <p:nvGrpSpPr>
            <p:cNvPr id="16" name="Group 15">
              <a:extLst>
                <a:ext uri="{FF2B5EF4-FFF2-40B4-BE49-F238E27FC236}">
                  <a16:creationId xmlns:a16="http://schemas.microsoft.com/office/drawing/2014/main" id="{A8928617-E599-02F5-7829-3835BB7EFC2C}"/>
                </a:ext>
              </a:extLst>
            </p:cNvPr>
            <p:cNvGrpSpPr/>
            <p:nvPr/>
          </p:nvGrpSpPr>
          <p:grpSpPr>
            <a:xfrm>
              <a:off x="35273195" y="12474270"/>
              <a:ext cx="13368956" cy="8105405"/>
              <a:chOff x="35207615" y="12420213"/>
              <a:chExt cx="13368956" cy="8105405"/>
            </a:xfrm>
          </p:grpSpPr>
          <p:pic>
            <p:nvPicPr>
              <p:cNvPr id="13" name="Picture 12">
                <a:extLst>
                  <a:ext uri="{FF2B5EF4-FFF2-40B4-BE49-F238E27FC236}">
                    <a16:creationId xmlns:a16="http://schemas.microsoft.com/office/drawing/2014/main" id="{BCCDCB65-C7CC-4595-FA64-40A3F171D0AA}"/>
                  </a:ext>
                </a:extLst>
              </p:cNvPr>
              <p:cNvPicPr>
                <a:picLocks noChangeAspect="1"/>
              </p:cNvPicPr>
              <p:nvPr/>
            </p:nvPicPr>
            <p:blipFill>
              <a:blip r:embed="rId14"/>
              <a:stretch>
                <a:fillRect/>
              </a:stretch>
            </p:blipFill>
            <p:spPr>
              <a:xfrm>
                <a:off x="37054574" y="14153748"/>
                <a:ext cx="9687544" cy="6371870"/>
              </a:xfrm>
              <a:prstGeom prst="rect">
                <a:avLst/>
              </a:prstGeom>
            </p:spPr>
          </p:pic>
          <p:pic>
            <p:nvPicPr>
              <p:cNvPr id="40" name="Picture 39">
                <a:extLst>
                  <a:ext uri="{FF2B5EF4-FFF2-40B4-BE49-F238E27FC236}">
                    <a16:creationId xmlns:a16="http://schemas.microsoft.com/office/drawing/2014/main" id="{3DAC6080-DF07-0D5D-8B5B-003DAF56F9BF}"/>
                  </a:ext>
                </a:extLst>
              </p:cNvPr>
              <p:cNvPicPr>
                <a:picLocks noChangeAspect="1"/>
              </p:cNvPicPr>
              <p:nvPr/>
            </p:nvPicPr>
            <p:blipFill>
              <a:blip r:embed="rId15"/>
              <a:srcRect t="15120" b="1328"/>
              <a:stretch/>
            </p:blipFill>
            <p:spPr>
              <a:xfrm>
                <a:off x="35207615" y="12420213"/>
                <a:ext cx="13368956" cy="2652274"/>
              </a:xfrm>
              <a:prstGeom prst="rect">
                <a:avLst/>
              </a:prstGeom>
              <a:ln w="38100">
                <a:solidFill>
                  <a:schemeClr val="tx1"/>
                </a:solidFill>
              </a:ln>
            </p:spPr>
          </p:pic>
          <p:pic>
            <p:nvPicPr>
              <p:cNvPr id="42" name="Picture 41">
                <a:extLst>
                  <a:ext uri="{FF2B5EF4-FFF2-40B4-BE49-F238E27FC236}">
                    <a16:creationId xmlns:a16="http://schemas.microsoft.com/office/drawing/2014/main" id="{43A40288-4B78-F148-F0EB-4AF738AD4D7C}"/>
                  </a:ext>
                </a:extLst>
              </p:cNvPr>
              <p:cNvPicPr>
                <a:picLocks noChangeAspect="1"/>
              </p:cNvPicPr>
              <p:nvPr/>
            </p:nvPicPr>
            <p:blipFill>
              <a:blip r:embed="rId16"/>
              <a:stretch>
                <a:fillRect/>
              </a:stretch>
            </p:blipFill>
            <p:spPr>
              <a:xfrm>
                <a:off x="45042042" y="12422702"/>
                <a:ext cx="3534529" cy="2650898"/>
              </a:xfrm>
              <a:prstGeom prst="rect">
                <a:avLst/>
              </a:prstGeom>
              <a:ln w="38100">
                <a:solidFill>
                  <a:schemeClr val="tx1"/>
                </a:solidFill>
              </a:ln>
            </p:spPr>
          </p:pic>
          <p:sp>
            <p:nvSpPr>
              <p:cNvPr id="21" name="TextBox 20">
                <a:extLst>
                  <a:ext uri="{FF2B5EF4-FFF2-40B4-BE49-F238E27FC236}">
                    <a16:creationId xmlns:a16="http://schemas.microsoft.com/office/drawing/2014/main" id="{125DFA49-4CBB-2300-C08A-F6281045D137}"/>
                  </a:ext>
                </a:extLst>
              </p:cNvPr>
              <p:cNvSpPr txBox="1"/>
              <p:nvPr/>
            </p:nvSpPr>
            <p:spPr>
              <a:xfrm>
                <a:off x="35304704" y="12553099"/>
                <a:ext cx="509296" cy="584775"/>
              </a:xfrm>
              <a:prstGeom prst="rect">
                <a:avLst/>
              </a:prstGeom>
              <a:solidFill>
                <a:schemeClr val="bg1"/>
              </a:solidFill>
              <a:ln w="28575">
                <a:solidFill>
                  <a:schemeClr val="tx1"/>
                </a:solidFill>
              </a:ln>
            </p:spPr>
            <p:txBody>
              <a:bodyPr wrap="square" rtlCol="0">
                <a:spAutoFit/>
              </a:bodyPr>
              <a:lstStyle/>
              <a:p>
                <a:r>
                  <a:rPr lang="en-US" sz="3200"/>
                  <a:t>A</a:t>
                </a:r>
              </a:p>
            </p:txBody>
          </p:sp>
          <p:sp>
            <p:nvSpPr>
              <p:cNvPr id="38" name="TextBox 37">
                <a:extLst>
                  <a:ext uri="{FF2B5EF4-FFF2-40B4-BE49-F238E27FC236}">
                    <a16:creationId xmlns:a16="http://schemas.microsoft.com/office/drawing/2014/main" id="{B1B93F04-F27A-1CD8-2EF0-22FC4E8810DD}"/>
                  </a:ext>
                </a:extLst>
              </p:cNvPr>
              <p:cNvSpPr txBox="1"/>
              <p:nvPr/>
            </p:nvSpPr>
            <p:spPr>
              <a:xfrm>
                <a:off x="45181503" y="14277218"/>
                <a:ext cx="462297" cy="584775"/>
              </a:xfrm>
              <a:prstGeom prst="rect">
                <a:avLst/>
              </a:prstGeom>
              <a:solidFill>
                <a:schemeClr val="bg1"/>
              </a:solidFill>
              <a:ln w="28575">
                <a:solidFill>
                  <a:schemeClr val="tx1"/>
                </a:solidFill>
              </a:ln>
            </p:spPr>
            <p:txBody>
              <a:bodyPr wrap="square" rtlCol="0">
                <a:spAutoFit/>
              </a:bodyPr>
              <a:lstStyle/>
              <a:p>
                <a:r>
                  <a:rPr lang="en-US" sz="3200"/>
                  <a:t>B</a:t>
                </a:r>
              </a:p>
            </p:txBody>
          </p:sp>
          <p:sp>
            <p:nvSpPr>
              <p:cNvPr id="44" name="TextBox 43">
                <a:extLst>
                  <a:ext uri="{FF2B5EF4-FFF2-40B4-BE49-F238E27FC236}">
                    <a16:creationId xmlns:a16="http://schemas.microsoft.com/office/drawing/2014/main" id="{8C8ACE12-3076-07A2-AA06-D9162B7B579F}"/>
                  </a:ext>
                </a:extLst>
              </p:cNvPr>
              <p:cNvSpPr txBox="1"/>
              <p:nvPr/>
            </p:nvSpPr>
            <p:spPr>
              <a:xfrm>
                <a:off x="37655442" y="15371881"/>
                <a:ext cx="501708" cy="584775"/>
              </a:xfrm>
              <a:prstGeom prst="rect">
                <a:avLst/>
              </a:prstGeom>
              <a:solidFill>
                <a:schemeClr val="bg1"/>
              </a:solidFill>
              <a:ln w="28575">
                <a:solidFill>
                  <a:schemeClr val="tx1"/>
                </a:solidFill>
              </a:ln>
            </p:spPr>
            <p:txBody>
              <a:bodyPr wrap="square" rtlCol="0">
                <a:spAutoFit/>
              </a:bodyPr>
              <a:lstStyle/>
              <a:p>
                <a:r>
                  <a:rPr lang="en-US" sz="3200"/>
                  <a:t>C</a:t>
                </a:r>
              </a:p>
            </p:txBody>
          </p:sp>
        </p:grpSp>
      </p:grpSp>
      <p:sp>
        <p:nvSpPr>
          <p:cNvPr id="14339" name="TextBox 8">
            <a:extLst>
              <a:ext uri="{FF2B5EF4-FFF2-40B4-BE49-F238E27FC236}">
                <a16:creationId xmlns:a16="http://schemas.microsoft.com/office/drawing/2014/main" id="{A3F7C8B6-753C-2541-1BB8-68BB2E0EABC1}"/>
              </a:ext>
            </a:extLst>
          </p:cNvPr>
          <p:cNvSpPr txBox="1">
            <a:spLocks noChangeArrowheads="1"/>
          </p:cNvSpPr>
          <p:nvPr/>
        </p:nvSpPr>
        <p:spPr bwMode="auto">
          <a:xfrm>
            <a:off x="285541" y="15231779"/>
            <a:ext cx="11884067" cy="3428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har char="•"/>
              <a:defRPr sz="15400">
                <a:solidFill>
                  <a:schemeClr val="tx1"/>
                </a:solidFill>
                <a:latin typeface="Arial" charset="0"/>
                <a:ea typeface="ＭＳ Ｐゴシック" pitchFamily="34" charset="-128"/>
              </a:defRPr>
            </a:lvl1pPr>
            <a:lvl2pPr marL="742950" indent="-285750" eaLnBrk="0" hangingPunct="0">
              <a:spcBef>
                <a:spcPct val="20000"/>
              </a:spcBef>
              <a:buChar char="–"/>
              <a:defRPr sz="13400">
                <a:solidFill>
                  <a:schemeClr val="tx1"/>
                </a:solidFill>
                <a:latin typeface="Arial" charset="0"/>
                <a:ea typeface="ＭＳ Ｐゴシック" pitchFamily="34" charset="-128"/>
              </a:defRPr>
            </a:lvl2pPr>
            <a:lvl3pPr marL="1143000" indent="-228600" eaLnBrk="0" hangingPunct="0">
              <a:spcBef>
                <a:spcPct val="20000"/>
              </a:spcBef>
              <a:buChar char="•"/>
              <a:defRPr sz="11500">
                <a:solidFill>
                  <a:schemeClr val="tx1"/>
                </a:solidFill>
                <a:latin typeface="Arial" charset="0"/>
                <a:ea typeface="ＭＳ Ｐゴシック" pitchFamily="34" charset="-128"/>
              </a:defRPr>
            </a:lvl3pPr>
            <a:lvl4pPr marL="1600200" indent="-228600" eaLnBrk="0" hangingPunct="0">
              <a:spcBef>
                <a:spcPct val="20000"/>
              </a:spcBef>
              <a:buChar char="–"/>
              <a:defRPr sz="9600">
                <a:solidFill>
                  <a:schemeClr val="tx1"/>
                </a:solidFill>
                <a:latin typeface="Arial" charset="0"/>
                <a:ea typeface="ＭＳ Ｐゴシック" pitchFamily="34" charset="-128"/>
              </a:defRPr>
            </a:lvl4pPr>
            <a:lvl5pPr marL="2057400" indent="-228600" eaLnBrk="0" hangingPunct="0">
              <a:spcBef>
                <a:spcPct val="20000"/>
              </a:spcBef>
              <a:buChar char="»"/>
              <a:defRPr sz="96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96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96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96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9600">
                <a:solidFill>
                  <a:schemeClr val="tx1"/>
                </a:solidFill>
                <a:latin typeface="Arial" charset="0"/>
                <a:ea typeface="ＭＳ Ｐゴシック" pitchFamily="34" charset="-128"/>
              </a:defRPr>
            </a:lvl9pPr>
          </a:lstStyle>
          <a:p>
            <a:pPr algn="ctr">
              <a:lnSpc>
                <a:spcPct val="107000"/>
              </a:lnSpc>
              <a:spcBef>
                <a:spcPts val="0"/>
              </a:spcBef>
              <a:spcAft>
                <a:spcPts val="0"/>
              </a:spcAft>
              <a:buNone/>
            </a:pPr>
            <a:r>
              <a:rPr lang="en-US" sz="4000" b="1">
                <a:latin typeface="+mj-lt"/>
                <a:ea typeface="ＭＳ Ｐゴシック"/>
                <a:cs typeface="Calibri"/>
              </a:rPr>
              <a:t>GEOLOGIC SETTING</a:t>
            </a:r>
            <a:endParaRPr lang="en-US" sz="4000">
              <a:effectLst/>
              <a:latin typeface="+mn-lt"/>
              <a:ea typeface="ＭＳ Ｐゴシック"/>
              <a:cs typeface="Calibri"/>
            </a:endParaRPr>
          </a:p>
          <a:p>
            <a:pPr>
              <a:spcBef>
                <a:spcPts val="0"/>
              </a:spcBef>
              <a:spcAft>
                <a:spcPts val="0"/>
              </a:spcAft>
              <a:buNone/>
            </a:pPr>
            <a:r>
              <a:rPr lang="en-US" sz="2900">
                <a:effectLst/>
                <a:latin typeface="+mn-lt"/>
                <a:ea typeface="Calibri"/>
                <a:cs typeface="Arial"/>
              </a:rPr>
              <a:t>The Hell Creek Formation</a:t>
            </a:r>
            <a:r>
              <a:rPr lang="en-US" sz="2900">
                <a:latin typeface="+mn-lt"/>
                <a:ea typeface="Calibri"/>
                <a:cs typeface="Arial"/>
              </a:rPr>
              <a:t> consists </a:t>
            </a:r>
            <a:r>
              <a:rPr lang="en-US" sz="2900">
                <a:effectLst/>
                <a:latin typeface="+mn-lt"/>
                <a:ea typeface="Calibri"/>
                <a:cs typeface="Arial"/>
              </a:rPr>
              <a:t>of blocky sandstones </a:t>
            </a:r>
            <a:r>
              <a:rPr lang="en-US" sz="2900">
                <a:latin typeface="+mn-lt"/>
                <a:ea typeface="Calibri"/>
                <a:cs typeface="Arial"/>
              </a:rPr>
              <a:t>interspersed with layers </a:t>
            </a:r>
            <a:r>
              <a:rPr lang="en-US" sz="2900">
                <a:effectLst/>
                <a:latin typeface="+mn-lt"/>
                <a:ea typeface="Calibri"/>
                <a:cs typeface="Arial"/>
              </a:rPr>
              <a:t>of </a:t>
            </a:r>
            <a:r>
              <a:rPr lang="en-US" sz="2900" err="1">
                <a:effectLst/>
                <a:latin typeface="+mn-lt"/>
                <a:ea typeface="Calibri"/>
                <a:cs typeface="Arial"/>
              </a:rPr>
              <a:t>mudshales</a:t>
            </a:r>
            <a:r>
              <a:rPr lang="en-US" sz="2900">
                <a:effectLst/>
                <a:latin typeface="+mn-lt"/>
                <a:ea typeface="Calibri"/>
                <a:cs typeface="Arial"/>
              </a:rPr>
              <a:t>, lignite, carbonates, and bentonitic materials (Murphy et al</a:t>
            </a:r>
            <a:r>
              <a:rPr lang="en-US" sz="2900">
                <a:latin typeface="+mn-lt"/>
                <a:ea typeface="Calibri"/>
                <a:cs typeface="Arial"/>
              </a:rPr>
              <a:t>.,</a:t>
            </a:r>
            <a:r>
              <a:rPr lang="en-US" sz="2900">
                <a:effectLst/>
                <a:latin typeface="+mn-lt"/>
                <a:ea typeface="Calibri"/>
                <a:cs typeface="Arial"/>
              </a:rPr>
              <a:t> 2002). </a:t>
            </a:r>
            <a:r>
              <a:rPr lang="en-US" sz="2900">
                <a:latin typeface="+mn-lt"/>
                <a:ea typeface="Calibri"/>
                <a:cs typeface="Arial"/>
              </a:rPr>
              <a:t>Additionally, occasional </a:t>
            </a:r>
            <a:r>
              <a:rPr lang="en-US" sz="2900">
                <a:effectLst/>
                <a:latin typeface="+mn-lt"/>
                <a:ea typeface="Calibri"/>
                <a:cs typeface="Arial"/>
              </a:rPr>
              <a:t>deposits of iron and manganese oxides </a:t>
            </a:r>
            <a:r>
              <a:rPr lang="en-US" sz="2900">
                <a:latin typeface="+mn-lt"/>
                <a:ea typeface="Calibri"/>
                <a:cs typeface="Arial"/>
              </a:rPr>
              <a:t>are found </a:t>
            </a:r>
            <a:r>
              <a:rPr lang="en-US" sz="2900">
                <a:effectLst/>
                <a:latin typeface="+mn-lt"/>
                <a:ea typeface="Calibri"/>
                <a:cs typeface="Arial"/>
              </a:rPr>
              <a:t>in thin </a:t>
            </a:r>
            <a:r>
              <a:rPr lang="en-US" sz="2900">
                <a:latin typeface="+mn-lt"/>
                <a:ea typeface="Calibri"/>
                <a:cs typeface="Arial"/>
              </a:rPr>
              <a:t>section</a:t>
            </a:r>
            <a:r>
              <a:rPr lang="en-US" sz="2900">
                <a:effectLst/>
                <a:latin typeface="+mn-lt"/>
                <a:ea typeface="Calibri"/>
                <a:cs typeface="Arial"/>
              </a:rPr>
              <a:t>. </a:t>
            </a:r>
            <a:r>
              <a:rPr lang="en-US" sz="2900">
                <a:latin typeface="+mn-lt"/>
                <a:ea typeface="Calibri"/>
                <a:cs typeface="Arial"/>
              </a:rPr>
              <a:t>The landscape in this area </a:t>
            </a:r>
            <a:r>
              <a:rPr lang="en-US" sz="2900">
                <a:effectLst/>
                <a:latin typeface="+mn-lt"/>
                <a:ea typeface="Calibri"/>
                <a:cs typeface="Arial"/>
              </a:rPr>
              <a:t>is </a:t>
            </a:r>
            <a:r>
              <a:rPr lang="en-US" sz="2900">
                <a:latin typeface="+mn-lt"/>
                <a:ea typeface="Calibri"/>
                <a:cs typeface="Arial"/>
              </a:rPr>
              <a:t>significantly shaped </a:t>
            </a:r>
            <a:r>
              <a:rPr lang="en-US" sz="2900">
                <a:effectLst/>
                <a:latin typeface="+mn-lt"/>
                <a:ea typeface="Calibri"/>
                <a:cs typeface="Arial"/>
              </a:rPr>
              <a:t>by </a:t>
            </a:r>
            <a:r>
              <a:rPr lang="en-US" sz="2900">
                <a:latin typeface="+mn-lt"/>
                <a:ea typeface="Calibri"/>
                <a:cs typeface="Arial"/>
              </a:rPr>
              <a:t>river </a:t>
            </a:r>
            <a:r>
              <a:rPr lang="en-US" sz="2900">
                <a:effectLst/>
                <a:latin typeface="+mn-lt"/>
                <a:ea typeface="Calibri"/>
                <a:cs typeface="Arial"/>
              </a:rPr>
              <a:t>deposits</a:t>
            </a:r>
            <a:r>
              <a:rPr lang="en-US" sz="2900">
                <a:latin typeface="+mn-lt"/>
                <a:ea typeface="Calibri"/>
                <a:cs typeface="Arial"/>
              </a:rPr>
              <a:t> and erosion, leading to the formation of hoodoos and buttes (</a:t>
            </a:r>
            <a:r>
              <a:rPr lang="en-US" sz="2900" err="1">
                <a:latin typeface="+mn-lt"/>
                <a:ea typeface="Calibri"/>
                <a:cs typeface="Arial"/>
              </a:rPr>
              <a:t>Kaskes</a:t>
            </a:r>
            <a:r>
              <a:rPr lang="en-US" sz="2900">
                <a:latin typeface="+mn-lt"/>
                <a:ea typeface="Calibri"/>
                <a:cs typeface="Arial"/>
              </a:rPr>
              <a:t>, 2016). </a:t>
            </a:r>
            <a:endParaRPr lang="en-US" sz="2900">
              <a:effectLst/>
              <a:latin typeface="+mn-lt"/>
              <a:ea typeface="Calibri"/>
              <a:cs typeface="Arial"/>
            </a:endParaRPr>
          </a:p>
        </p:txBody>
      </p:sp>
      <p:sp>
        <p:nvSpPr>
          <p:cNvPr id="14347" name="TextBox 14346">
            <a:extLst>
              <a:ext uri="{FF2B5EF4-FFF2-40B4-BE49-F238E27FC236}">
                <a16:creationId xmlns:a16="http://schemas.microsoft.com/office/drawing/2014/main" id="{363009A9-2F75-7421-E201-A3733072DFBE}"/>
              </a:ext>
            </a:extLst>
          </p:cNvPr>
          <p:cNvSpPr txBox="1"/>
          <p:nvPr/>
        </p:nvSpPr>
        <p:spPr>
          <a:xfrm>
            <a:off x="12433363" y="31314055"/>
            <a:ext cx="5178416" cy="1015663"/>
          </a:xfrm>
          <a:prstGeom prst="rect">
            <a:avLst/>
          </a:prstGeom>
          <a:noFill/>
        </p:spPr>
        <p:txBody>
          <a:bodyPr wrap="square" lIns="91440" tIns="45720" rIns="91440" bIns="45720" rtlCol="0" anchor="t">
            <a:spAutoFit/>
          </a:bodyPr>
          <a:lstStyle/>
          <a:p>
            <a:r>
              <a:rPr lang="en-US" sz="2000" b="1">
                <a:latin typeface="+mn-lt"/>
                <a:ea typeface="ＭＳ Ｐゴシック"/>
                <a:cs typeface="Calibri"/>
              </a:rPr>
              <a:t>Figure 8. </a:t>
            </a:r>
            <a:r>
              <a:rPr lang="en-US" sz="2000">
                <a:latin typeface="+mn-lt"/>
                <a:ea typeface="ＭＳ Ｐゴシック"/>
                <a:cs typeface="Calibri"/>
              </a:rPr>
              <a:t>Osteocytes indicated by a yellow arrow and haversian canal indicated by a yellow circle in lamellar structures in PPL. </a:t>
            </a:r>
          </a:p>
        </p:txBody>
      </p:sp>
      <p:sp>
        <p:nvSpPr>
          <p:cNvPr id="14336" name="TextBox 14335">
            <a:extLst>
              <a:ext uri="{FF2B5EF4-FFF2-40B4-BE49-F238E27FC236}">
                <a16:creationId xmlns:a16="http://schemas.microsoft.com/office/drawing/2014/main" id="{2F359EAE-238A-68D2-A864-D1B6451C8EF2}"/>
              </a:ext>
            </a:extLst>
          </p:cNvPr>
          <p:cNvSpPr txBox="1"/>
          <p:nvPr/>
        </p:nvSpPr>
        <p:spPr>
          <a:xfrm>
            <a:off x="17397857" y="31323490"/>
            <a:ext cx="8349722" cy="1015663"/>
          </a:xfrm>
          <a:prstGeom prst="rect">
            <a:avLst/>
          </a:prstGeom>
          <a:noFill/>
        </p:spPr>
        <p:txBody>
          <a:bodyPr wrap="square" lIns="91440" tIns="45720" rIns="91440" bIns="45720" rtlCol="0" anchor="t">
            <a:spAutoFit/>
          </a:bodyPr>
          <a:lstStyle/>
          <a:p>
            <a:r>
              <a:rPr lang="en-US" sz="2000" b="1">
                <a:latin typeface="+mn-lt"/>
                <a:ea typeface="ＭＳ Ｐゴシック"/>
                <a:cs typeface="Calibri"/>
              </a:rPr>
              <a:t>Figure 9. </a:t>
            </a:r>
            <a:r>
              <a:rPr lang="en-US" sz="2000">
                <a:latin typeface="+mn-lt"/>
                <a:ea typeface="ＭＳ Ｐゴシック"/>
                <a:cs typeface="Calibri"/>
              </a:rPr>
              <a:t>100x magnification, lateral cut thin section. XPL. Pore space indicated by a red circle, haversian canal and osteocytes indicated by a green circle, secondary lamellae indicated by a yellow circle.</a:t>
            </a:r>
          </a:p>
        </p:txBody>
      </p:sp>
      <p:grpSp>
        <p:nvGrpSpPr>
          <p:cNvPr id="50" name="Group 49">
            <a:extLst>
              <a:ext uri="{FF2B5EF4-FFF2-40B4-BE49-F238E27FC236}">
                <a16:creationId xmlns:a16="http://schemas.microsoft.com/office/drawing/2014/main" id="{9F473D16-972B-2108-B9D6-9DD9BA8CA411}"/>
              </a:ext>
            </a:extLst>
          </p:cNvPr>
          <p:cNvGrpSpPr/>
          <p:nvPr/>
        </p:nvGrpSpPr>
        <p:grpSpPr>
          <a:xfrm>
            <a:off x="397354" y="18758700"/>
            <a:ext cx="11321749" cy="11854372"/>
            <a:chOff x="397354" y="18758700"/>
            <a:chExt cx="11321749" cy="11854372"/>
          </a:xfrm>
        </p:grpSpPr>
        <p:pic>
          <p:nvPicPr>
            <p:cNvPr id="18" name="Picture 17">
              <a:extLst>
                <a:ext uri="{FF2B5EF4-FFF2-40B4-BE49-F238E27FC236}">
                  <a16:creationId xmlns:a16="http://schemas.microsoft.com/office/drawing/2014/main" id="{051ED466-9249-6DDD-9946-57BCB5F66173}"/>
                </a:ext>
              </a:extLst>
            </p:cNvPr>
            <p:cNvPicPr>
              <a:picLocks noChangeAspect="1"/>
            </p:cNvPicPr>
            <p:nvPr/>
          </p:nvPicPr>
          <p:blipFill>
            <a:blip r:embed="rId17"/>
            <a:srcRect t="61564" r="72691"/>
            <a:stretch/>
          </p:blipFill>
          <p:spPr>
            <a:xfrm>
              <a:off x="5310142" y="23674388"/>
              <a:ext cx="6408961" cy="3493356"/>
            </a:xfrm>
            <a:prstGeom prst="rect">
              <a:avLst/>
            </a:prstGeom>
          </p:spPr>
        </p:pic>
        <p:sp>
          <p:nvSpPr>
            <p:cNvPr id="24" name="Star: 5 Points 23">
              <a:extLst>
                <a:ext uri="{FF2B5EF4-FFF2-40B4-BE49-F238E27FC236}">
                  <a16:creationId xmlns:a16="http://schemas.microsoft.com/office/drawing/2014/main" id="{0A4A7A3A-ED5B-264F-B00C-AAA1D6987442}"/>
                </a:ext>
              </a:extLst>
            </p:cNvPr>
            <p:cNvSpPr/>
            <p:nvPr/>
          </p:nvSpPr>
          <p:spPr bwMode="auto">
            <a:xfrm>
              <a:off x="9937203" y="25599655"/>
              <a:ext cx="492442" cy="473702"/>
            </a:xfrm>
            <a:prstGeom prst="star5">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pitchFamily="-109" charset="0"/>
              </a:endParaRPr>
            </a:p>
          </p:txBody>
        </p:sp>
        <p:sp>
          <p:nvSpPr>
            <p:cNvPr id="33" name="TextBox 32">
              <a:extLst>
                <a:ext uri="{FF2B5EF4-FFF2-40B4-BE49-F238E27FC236}">
                  <a16:creationId xmlns:a16="http://schemas.microsoft.com/office/drawing/2014/main" id="{7FD2E73B-EC60-C485-8B8B-F9B31C739CA8}"/>
                </a:ext>
              </a:extLst>
            </p:cNvPr>
            <p:cNvSpPr txBox="1"/>
            <p:nvPr/>
          </p:nvSpPr>
          <p:spPr>
            <a:xfrm>
              <a:off x="10979312" y="26350615"/>
              <a:ext cx="518091" cy="646331"/>
            </a:xfrm>
            <a:prstGeom prst="rect">
              <a:avLst/>
            </a:prstGeom>
            <a:solidFill>
              <a:schemeClr val="bg1"/>
            </a:solidFill>
            <a:ln w="28575">
              <a:solidFill>
                <a:schemeClr val="tx1"/>
              </a:solidFill>
            </a:ln>
          </p:spPr>
          <p:txBody>
            <a:bodyPr wrap="none" rtlCol="0">
              <a:spAutoFit/>
            </a:bodyPr>
            <a:lstStyle/>
            <a:p>
              <a:r>
                <a:rPr lang="en-US" sz="3600"/>
                <a:t>C</a:t>
              </a:r>
            </a:p>
          </p:txBody>
        </p:sp>
        <p:pic>
          <p:nvPicPr>
            <p:cNvPr id="11" name="Picture 10" descr="A rocky landscape with a blue sky&#10;&#10;Description automatically generated">
              <a:extLst>
                <a:ext uri="{FF2B5EF4-FFF2-40B4-BE49-F238E27FC236}">
                  <a16:creationId xmlns:a16="http://schemas.microsoft.com/office/drawing/2014/main" id="{7ED3C0DC-D042-CB53-1AF0-B39DCDBD8FEB}"/>
                </a:ext>
              </a:extLst>
            </p:cNvPr>
            <p:cNvPicPr>
              <a:picLocks noChangeAspect="1"/>
            </p:cNvPicPr>
            <p:nvPr/>
          </p:nvPicPr>
          <p:blipFill>
            <a:blip r:embed="rId18"/>
            <a:srcRect l="28149" t="27069" r="42384"/>
            <a:stretch/>
          </p:blipFill>
          <p:spPr>
            <a:xfrm rot="5400000">
              <a:off x="7108117" y="26002086"/>
              <a:ext cx="3228718" cy="5993254"/>
            </a:xfrm>
            <a:prstGeom prst="rect">
              <a:avLst/>
            </a:prstGeom>
            <a:ln>
              <a:noFill/>
            </a:ln>
            <a:effectLst>
              <a:outerShdw blurRad="292100" dist="139700" dir="2700000" algn="tl" rotWithShape="0">
                <a:srgbClr val="333333">
                  <a:alpha val="65000"/>
                </a:srgbClr>
              </a:outerShdw>
            </a:effectLst>
          </p:spPr>
        </p:pic>
        <p:sp>
          <p:nvSpPr>
            <p:cNvPr id="15" name="Oval 14">
              <a:extLst>
                <a:ext uri="{FF2B5EF4-FFF2-40B4-BE49-F238E27FC236}">
                  <a16:creationId xmlns:a16="http://schemas.microsoft.com/office/drawing/2014/main" id="{6D59E746-0EE9-230F-3742-20EF68753439}"/>
                </a:ext>
              </a:extLst>
            </p:cNvPr>
            <p:cNvSpPr/>
            <p:nvPr/>
          </p:nvSpPr>
          <p:spPr bwMode="auto">
            <a:xfrm>
              <a:off x="9075315" y="29789706"/>
              <a:ext cx="421509" cy="338554"/>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pitchFamily="-109" charset="0"/>
              </a:endParaRPr>
            </a:p>
          </p:txBody>
        </p:sp>
        <p:sp>
          <p:nvSpPr>
            <p:cNvPr id="27" name="Rectangle 26">
              <a:extLst>
                <a:ext uri="{FF2B5EF4-FFF2-40B4-BE49-F238E27FC236}">
                  <a16:creationId xmlns:a16="http://schemas.microsoft.com/office/drawing/2014/main" id="{8EF52071-9917-D81C-EABF-82D15C940618}"/>
                </a:ext>
              </a:extLst>
            </p:cNvPr>
            <p:cNvSpPr/>
            <p:nvPr/>
          </p:nvSpPr>
          <p:spPr bwMode="auto">
            <a:xfrm>
              <a:off x="5346472" y="24577250"/>
              <a:ext cx="3243042" cy="2092073"/>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pitchFamily="-109" charset="0"/>
              </a:endParaRPr>
            </a:p>
          </p:txBody>
        </p:sp>
        <p:sp>
          <p:nvSpPr>
            <p:cNvPr id="39" name="TextBox 38">
              <a:extLst>
                <a:ext uri="{FF2B5EF4-FFF2-40B4-BE49-F238E27FC236}">
                  <a16:creationId xmlns:a16="http://schemas.microsoft.com/office/drawing/2014/main" id="{25C3FBC9-BFD6-F420-CF65-ECE9620C474F}"/>
                </a:ext>
              </a:extLst>
            </p:cNvPr>
            <p:cNvSpPr txBox="1"/>
            <p:nvPr/>
          </p:nvSpPr>
          <p:spPr>
            <a:xfrm>
              <a:off x="10947010" y="27594764"/>
              <a:ext cx="492443" cy="646331"/>
            </a:xfrm>
            <a:prstGeom prst="rect">
              <a:avLst/>
            </a:prstGeom>
            <a:solidFill>
              <a:schemeClr val="bg1"/>
            </a:solidFill>
            <a:ln w="28575">
              <a:solidFill>
                <a:schemeClr val="tx1"/>
              </a:solidFill>
            </a:ln>
          </p:spPr>
          <p:txBody>
            <a:bodyPr wrap="none" rtlCol="0">
              <a:spAutoFit/>
            </a:bodyPr>
            <a:lstStyle/>
            <a:p>
              <a:r>
                <a:rPr lang="en-US" sz="3600"/>
                <a:t>E</a:t>
              </a:r>
            </a:p>
          </p:txBody>
        </p:sp>
        <p:pic>
          <p:nvPicPr>
            <p:cNvPr id="36" name="Picture 35">
              <a:extLst>
                <a:ext uri="{FF2B5EF4-FFF2-40B4-BE49-F238E27FC236}">
                  <a16:creationId xmlns:a16="http://schemas.microsoft.com/office/drawing/2014/main" id="{895FA9C0-EC39-39F4-A7E2-CBA257FED8CA}"/>
                </a:ext>
              </a:extLst>
            </p:cNvPr>
            <p:cNvPicPr>
              <a:picLocks noChangeAspect="1"/>
            </p:cNvPicPr>
            <p:nvPr/>
          </p:nvPicPr>
          <p:blipFill>
            <a:blip r:embed="rId19"/>
            <a:stretch>
              <a:fillRect/>
            </a:stretch>
          </p:blipFill>
          <p:spPr>
            <a:xfrm>
              <a:off x="5345084" y="18758700"/>
              <a:ext cx="6017011" cy="4513983"/>
            </a:xfrm>
            <a:prstGeom prst="rect">
              <a:avLst/>
            </a:prstGeom>
          </p:spPr>
        </p:pic>
        <p:sp>
          <p:nvSpPr>
            <p:cNvPr id="32" name="TextBox 31">
              <a:extLst>
                <a:ext uri="{FF2B5EF4-FFF2-40B4-BE49-F238E27FC236}">
                  <a16:creationId xmlns:a16="http://schemas.microsoft.com/office/drawing/2014/main" id="{AFB0B0EA-6EC9-D93F-7EF6-3EEFC07AECF3}"/>
                </a:ext>
              </a:extLst>
            </p:cNvPr>
            <p:cNvSpPr txBox="1"/>
            <p:nvPr/>
          </p:nvSpPr>
          <p:spPr>
            <a:xfrm>
              <a:off x="10629050" y="22383911"/>
              <a:ext cx="492443" cy="646331"/>
            </a:xfrm>
            <a:prstGeom prst="rect">
              <a:avLst/>
            </a:prstGeom>
            <a:solidFill>
              <a:schemeClr val="bg1"/>
            </a:solidFill>
            <a:ln w="28575">
              <a:solidFill>
                <a:schemeClr val="tx1"/>
              </a:solidFill>
            </a:ln>
          </p:spPr>
          <p:txBody>
            <a:bodyPr wrap="none" rtlCol="0">
              <a:spAutoFit/>
            </a:bodyPr>
            <a:lstStyle/>
            <a:p>
              <a:r>
                <a:rPr lang="en-US" sz="3600"/>
                <a:t>B</a:t>
              </a:r>
            </a:p>
          </p:txBody>
        </p:sp>
        <p:pic>
          <p:nvPicPr>
            <p:cNvPr id="23" name="Picture 22">
              <a:extLst>
                <a:ext uri="{FF2B5EF4-FFF2-40B4-BE49-F238E27FC236}">
                  <a16:creationId xmlns:a16="http://schemas.microsoft.com/office/drawing/2014/main" id="{AFC5E85E-6B65-6917-24C9-1AECEA9AF884}"/>
                </a:ext>
              </a:extLst>
            </p:cNvPr>
            <p:cNvPicPr>
              <a:picLocks noChangeAspect="1"/>
            </p:cNvPicPr>
            <p:nvPr/>
          </p:nvPicPr>
          <p:blipFill>
            <a:blip r:embed="rId17"/>
            <a:srcRect l="74594" t="12006" b="36593"/>
            <a:stretch/>
          </p:blipFill>
          <p:spPr>
            <a:xfrm>
              <a:off x="517557" y="27327217"/>
              <a:ext cx="4076534" cy="3194073"/>
            </a:xfrm>
            <a:prstGeom prst="rect">
              <a:avLst/>
            </a:prstGeom>
          </p:spPr>
        </p:pic>
        <p:sp>
          <p:nvSpPr>
            <p:cNvPr id="35" name="TextBox 34">
              <a:extLst>
                <a:ext uri="{FF2B5EF4-FFF2-40B4-BE49-F238E27FC236}">
                  <a16:creationId xmlns:a16="http://schemas.microsoft.com/office/drawing/2014/main" id="{7ABD0DCF-510C-AC43-9CF9-5D81E10653E5}"/>
                </a:ext>
              </a:extLst>
            </p:cNvPr>
            <p:cNvSpPr txBox="1"/>
            <p:nvPr/>
          </p:nvSpPr>
          <p:spPr>
            <a:xfrm>
              <a:off x="3461158" y="27956357"/>
              <a:ext cx="518091" cy="646331"/>
            </a:xfrm>
            <a:prstGeom prst="rect">
              <a:avLst/>
            </a:prstGeom>
            <a:solidFill>
              <a:schemeClr val="bg1"/>
            </a:solidFill>
            <a:ln w="28575">
              <a:solidFill>
                <a:schemeClr val="tx1"/>
              </a:solidFill>
            </a:ln>
          </p:spPr>
          <p:txBody>
            <a:bodyPr wrap="none" rtlCol="0">
              <a:spAutoFit/>
            </a:bodyPr>
            <a:lstStyle/>
            <a:p>
              <a:r>
                <a:rPr lang="en-US" sz="3600"/>
                <a:t>D</a:t>
              </a:r>
            </a:p>
          </p:txBody>
        </p:sp>
        <p:pic>
          <p:nvPicPr>
            <p:cNvPr id="30" name="Picture 29">
              <a:extLst>
                <a:ext uri="{FF2B5EF4-FFF2-40B4-BE49-F238E27FC236}">
                  <a16:creationId xmlns:a16="http://schemas.microsoft.com/office/drawing/2014/main" id="{9A150262-B0DA-A098-F9B8-87772AAAFCB4}"/>
                </a:ext>
              </a:extLst>
            </p:cNvPr>
            <p:cNvPicPr>
              <a:picLocks noChangeAspect="1"/>
            </p:cNvPicPr>
            <p:nvPr/>
          </p:nvPicPr>
          <p:blipFill>
            <a:blip r:embed="rId20"/>
            <a:stretch>
              <a:fillRect/>
            </a:stretch>
          </p:blipFill>
          <p:spPr>
            <a:xfrm>
              <a:off x="397354" y="18758700"/>
              <a:ext cx="3591763" cy="8315178"/>
            </a:xfrm>
            <a:prstGeom prst="rect">
              <a:avLst/>
            </a:prstGeom>
          </p:spPr>
        </p:pic>
        <p:sp>
          <p:nvSpPr>
            <p:cNvPr id="34" name="Rectangle 33">
              <a:extLst>
                <a:ext uri="{FF2B5EF4-FFF2-40B4-BE49-F238E27FC236}">
                  <a16:creationId xmlns:a16="http://schemas.microsoft.com/office/drawing/2014/main" id="{765E540B-5355-A911-10F7-67AF74FD24ED}"/>
                </a:ext>
              </a:extLst>
            </p:cNvPr>
            <p:cNvSpPr/>
            <p:nvPr/>
          </p:nvSpPr>
          <p:spPr bwMode="auto">
            <a:xfrm>
              <a:off x="612343" y="19426817"/>
              <a:ext cx="1373652" cy="4033247"/>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pitchFamily="-109" charset="0"/>
              </a:endParaRPr>
            </a:p>
          </p:txBody>
        </p:sp>
        <p:cxnSp>
          <p:nvCxnSpPr>
            <p:cNvPr id="51" name="Straight Connector 50">
              <a:extLst>
                <a:ext uri="{FF2B5EF4-FFF2-40B4-BE49-F238E27FC236}">
                  <a16:creationId xmlns:a16="http://schemas.microsoft.com/office/drawing/2014/main" id="{3A581790-9A08-6BF0-BFA6-73F01B897A75}"/>
                </a:ext>
              </a:extLst>
            </p:cNvPr>
            <p:cNvCxnSpPr>
              <a:cxnSpLocks/>
            </p:cNvCxnSpPr>
            <p:nvPr/>
          </p:nvCxnSpPr>
          <p:spPr bwMode="auto">
            <a:xfrm>
              <a:off x="612343" y="23457778"/>
              <a:ext cx="4727897" cy="3211545"/>
            </a:xfrm>
            <a:prstGeom prst="line">
              <a:avLst/>
            </a:prstGeom>
            <a:solidFill>
              <a:schemeClr val="accent1"/>
            </a:solidFill>
            <a:ln w="28575" cap="flat" cmpd="sng" algn="ctr">
              <a:solidFill>
                <a:srgbClr val="C00000"/>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1B577B51-4F67-1147-EE80-0DAFF7B6AD28}"/>
                </a:ext>
              </a:extLst>
            </p:cNvPr>
            <p:cNvCxnSpPr>
              <a:cxnSpLocks/>
            </p:cNvCxnSpPr>
            <p:nvPr/>
          </p:nvCxnSpPr>
          <p:spPr bwMode="auto">
            <a:xfrm flipH="1" flipV="1">
              <a:off x="1990839" y="19426817"/>
              <a:ext cx="6598055" cy="5163459"/>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31" name="TextBox 30">
              <a:extLst>
                <a:ext uri="{FF2B5EF4-FFF2-40B4-BE49-F238E27FC236}">
                  <a16:creationId xmlns:a16="http://schemas.microsoft.com/office/drawing/2014/main" id="{16A6D28B-28C0-1ECE-EDC6-13811783918E}"/>
                </a:ext>
              </a:extLst>
            </p:cNvPr>
            <p:cNvSpPr txBox="1"/>
            <p:nvPr/>
          </p:nvSpPr>
          <p:spPr>
            <a:xfrm>
              <a:off x="3159685" y="25330092"/>
              <a:ext cx="620679" cy="584775"/>
            </a:xfrm>
            <a:prstGeom prst="rect">
              <a:avLst/>
            </a:prstGeom>
            <a:solidFill>
              <a:schemeClr val="bg1"/>
            </a:solidFill>
            <a:ln w="28575">
              <a:solidFill>
                <a:schemeClr val="tx1"/>
              </a:solidFill>
            </a:ln>
          </p:spPr>
          <p:txBody>
            <a:bodyPr wrap="square" rtlCol="0">
              <a:spAutoFit/>
            </a:bodyPr>
            <a:lstStyle/>
            <a:p>
              <a:r>
                <a:rPr lang="en-US" sz="3200"/>
                <a:t>A</a:t>
              </a:r>
            </a:p>
          </p:txBody>
        </p:sp>
      </p:grpSp>
      <p:sp>
        <p:nvSpPr>
          <p:cNvPr id="26" name="TextBox 25">
            <a:extLst>
              <a:ext uri="{FF2B5EF4-FFF2-40B4-BE49-F238E27FC236}">
                <a16:creationId xmlns:a16="http://schemas.microsoft.com/office/drawing/2014/main" id="{BA641CE4-A8F5-EF21-FDF6-8E1F0258B04B}"/>
              </a:ext>
            </a:extLst>
          </p:cNvPr>
          <p:cNvSpPr txBox="1"/>
          <p:nvPr/>
        </p:nvSpPr>
        <p:spPr>
          <a:xfrm>
            <a:off x="20761954" y="19595684"/>
            <a:ext cx="44724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Arial"/>
                <a:ea typeface="ＭＳ Ｐゴシック"/>
                <a:cs typeface="Arial"/>
              </a:rPr>
              <a:t>RESULTS</a:t>
            </a:r>
            <a:endParaRPr lang="en-US" sz="2000" b="1">
              <a:latin typeface="Arial"/>
              <a:ea typeface="ＭＳ Ｐゴシック"/>
              <a:cs typeface="Arial"/>
            </a:endParaRPr>
          </a:p>
        </p:txBody>
      </p:sp>
      <p:graphicFrame>
        <p:nvGraphicFramePr>
          <p:cNvPr id="58" name="Table 57">
            <a:extLst>
              <a:ext uri="{FF2B5EF4-FFF2-40B4-BE49-F238E27FC236}">
                <a16:creationId xmlns:a16="http://schemas.microsoft.com/office/drawing/2014/main" id="{643059C3-6EE9-8821-C8DD-CCE3283F320D}"/>
              </a:ext>
            </a:extLst>
          </p:cNvPr>
          <p:cNvGraphicFramePr>
            <a:graphicFrameLocks noGrp="1"/>
          </p:cNvGraphicFramePr>
          <p:nvPr>
            <p:extLst>
              <p:ext uri="{D42A27DB-BD31-4B8C-83A1-F6EECF244321}">
                <p14:modId xmlns:p14="http://schemas.microsoft.com/office/powerpoint/2010/main" val="1541984139"/>
              </p:ext>
            </p:extLst>
          </p:nvPr>
        </p:nvGraphicFramePr>
        <p:xfrm>
          <a:off x="29202352" y="22709966"/>
          <a:ext cx="4683736" cy="3739640"/>
        </p:xfrm>
        <a:graphic>
          <a:graphicData uri="http://schemas.openxmlformats.org/drawingml/2006/table">
            <a:tbl>
              <a:tblPr/>
              <a:tblGrid>
                <a:gridCol w="605896">
                  <a:extLst>
                    <a:ext uri="{9D8B030D-6E8A-4147-A177-3AD203B41FA5}">
                      <a16:colId xmlns:a16="http://schemas.microsoft.com/office/drawing/2014/main" val="3035515647"/>
                    </a:ext>
                  </a:extLst>
                </a:gridCol>
                <a:gridCol w="1106083">
                  <a:extLst>
                    <a:ext uri="{9D8B030D-6E8A-4147-A177-3AD203B41FA5}">
                      <a16:colId xmlns:a16="http://schemas.microsoft.com/office/drawing/2014/main" val="1728861278"/>
                    </a:ext>
                  </a:extLst>
                </a:gridCol>
                <a:gridCol w="771599">
                  <a:extLst>
                    <a:ext uri="{9D8B030D-6E8A-4147-A177-3AD203B41FA5}">
                      <a16:colId xmlns:a16="http://schemas.microsoft.com/office/drawing/2014/main" val="3606745180"/>
                    </a:ext>
                  </a:extLst>
                </a:gridCol>
                <a:gridCol w="811502">
                  <a:extLst>
                    <a:ext uri="{9D8B030D-6E8A-4147-A177-3AD203B41FA5}">
                      <a16:colId xmlns:a16="http://schemas.microsoft.com/office/drawing/2014/main" val="3511302606"/>
                    </a:ext>
                  </a:extLst>
                </a:gridCol>
                <a:gridCol w="1388656">
                  <a:extLst>
                    <a:ext uri="{9D8B030D-6E8A-4147-A177-3AD203B41FA5}">
                      <a16:colId xmlns:a16="http://schemas.microsoft.com/office/drawing/2014/main" val="564607198"/>
                    </a:ext>
                  </a:extLst>
                </a:gridCol>
              </a:tblGrid>
              <a:tr h="213563">
                <a:tc gridSpan="5">
                  <a:txBody>
                    <a:bodyPr/>
                    <a:lstStyle/>
                    <a:p>
                      <a:pPr algn="ctr" fontAlgn="ctr"/>
                      <a:r>
                        <a:rPr lang="en-US" sz="1200" b="0" i="0" u="none" strike="noStrike">
                          <a:solidFill>
                            <a:srgbClr val="FFFFFF"/>
                          </a:solidFill>
                          <a:effectLst/>
                          <a:latin typeface="Aptos" panose="020B0004020202020204" pitchFamily="34" charset="0"/>
                        </a:rPr>
                        <a:t>Features </a:t>
                      </a:r>
                    </a:p>
                  </a:txBody>
                  <a:tcPr marL="9525" marR="9525" marT="9525"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6959315"/>
                  </a:ext>
                </a:extLst>
              </a:tr>
              <a:tr h="596202">
                <a:tc rowSpan="2">
                  <a:txBody>
                    <a:bodyPr/>
                    <a:lstStyle/>
                    <a:p>
                      <a:pPr algn="ctr" fontAlgn="ctr"/>
                      <a:r>
                        <a:rPr lang="en-US" sz="1200" b="0" i="0" u="none" strike="noStrike">
                          <a:solidFill>
                            <a:srgbClr val="000000"/>
                          </a:solidFill>
                          <a:effectLst/>
                          <a:latin typeface="Aptos" panose="020B0004020202020204" pitchFamily="34" charset="0"/>
                        </a:rPr>
                        <a:t>Sample ID </a:t>
                      </a:r>
                    </a:p>
                  </a:txBody>
                  <a:tcPr marL="9525" marR="9525" marT="9525"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B0E1"/>
                    </a:solidFill>
                  </a:tcPr>
                </a:tc>
                <a:tc>
                  <a:txBody>
                    <a:bodyPr/>
                    <a:lstStyle/>
                    <a:p>
                      <a:pPr algn="ctr" fontAlgn="ctr"/>
                      <a:r>
                        <a:rPr lang="en-US" sz="1200" b="0" i="0" u="none" strike="noStrike">
                          <a:solidFill>
                            <a:srgbClr val="FFFFFF"/>
                          </a:solidFill>
                          <a:effectLst/>
                          <a:latin typeface="Aptos" panose="020B0004020202020204" pitchFamily="34" charset="0"/>
                        </a:rPr>
                        <a:t>Osteocytes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ctr"/>
                      <a:r>
                        <a:rPr lang="en-US" sz="1200" b="0" i="0" u="none" strike="noStrike">
                          <a:solidFill>
                            <a:srgbClr val="FFFFFF"/>
                          </a:solidFill>
                          <a:effectLst/>
                          <a:latin typeface="Aptos" panose="020B0004020202020204" pitchFamily="34" charset="0"/>
                        </a:rPr>
                        <a:t>Pore Spaces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ctr"/>
                      <a:r>
                        <a:rPr lang="en-US" sz="1200" b="0" i="0" u="none" strike="noStrike">
                          <a:solidFill>
                            <a:srgbClr val="FFFFFF"/>
                          </a:solidFill>
                          <a:effectLst/>
                          <a:latin typeface="Aptos" panose="020B0004020202020204" pitchFamily="34" charset="0"/>
                        </a:rPr>
                        <a:t>Secondary Lamellae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ctr"/>
                      <a:r>
                        <a:rPr lang="en-US" sz="1200" b="0" i="0" u="none" strike="noStrike">
                          <a:solidFill>
                            <a:srgbClr val="FFFFFF"/>
                          </a:solidFill>
                          <a:effectLst/>
                          <a:latin typeface="Aptos" panose="020B0004020202020204" pitchFamily="34" charset="0"/>
                        </a:rPr>
                        <a:t>Haversian Canals</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extLst>
                  <a:ext uri="{0D108BD9-81ED-4DB2-BD59-A6C34878D82A}">
                    <a16:rowId xmlns:a16="http://schemas.microsoft.com/office/drawing/2014/main" val="3356406095"/>
                  </a:ext>
                </a:extLst>
              </a:tr>
              <a:tr h="457617">
                <a:tc vMerge="1">
                  <a:txBody>
                    <a:bodyPr/>
                    <a:lstStyle/>
                    <a:p>
                      <a:endParaRPr lang="en-US"/>
                    </a:p>
                  </a:txBody>
                  <a:tcPr/>
                </a:tc>
                <a:tc>
                  <a:txBody>
                    <a:bodyPr/>
                    <a:lstStyle/>
                    <a:p>
                      <a:pPr algn="ctr" fontAlgn="ctr"/>
                      <a:r>
                        <a:rPr lang="en-US" sz="1200" b="0" i="0" u="none" strike="noStrike">
                          <a:solidFill>
                            <a:srgbClr val="FFFFFF"/>
                          </a:solidFill>
                          <a:effectLst/>
                          <a:latin typeface="Aptos" panose="020B0004020202020204" pitchFamily="34" charset="0"/>
                        </a:rPr>
                        <a:t>(% occupied)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200" b="0" i="0" u="none" strike="noStrike">
                          <a:solidFill>
                            <a:srgbClr val="FFFFFF"/>
                          </a:solidFill>
                          <a:effectLst/>
                          <a:latin typeface="Aptos" panose="020B0004020202020204" pitchFamily="34" charset="0"/>
                        </a:rPr>
                        <a:t>(% occupied)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200" b="0" i="0" u="none" strike="noStrike">
                          <a:solidFill>
                            <a:srgbClr val="FFFFFF"/>
                          </a:solidFill>
                          <a:effectLst/>
                          <a:latin typeface="Aptos" panose="020B0004020202020204" pitchFamily="34" charset="0"/>
                        </a:rPr>
                        <a:t>(% occupied)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200" b="0" i="0" u="none" strike="noStrike">
                          <a:solidFill>
                            <a:srgbClr val="FFFFFF"/>
                          </a:solidFill>
                          <a:effectLst/>
                          <a:latin typeface="Aptos" panose="020B0004020202020204" pitchFamily="34" charset="0"/>
                        </a:rPr>
                        <a:t>(% Occupied)</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4122081288"/>
                  </a:ext>
                </a:extLst>
              </a:tr>
              <a:tr h="213563">
                <a:tc>
                  <a:txBody>
                    <a:bodyPr/>
                    <a:lstStyle/>
                    <a:p>
                      <a:pPr algn="ctr" fontAlgn="ctr"/>
                      <a:r>
                        <a:rPr lang="en-US" sz="1200" b="0" i="0" u="none" strike="noStrike">
                          <a:solidFill>
                            <a:srgbClr val="000000"/>
                          </a:solidFill>
                          <a:effectLst/>
                          <a:latin typeface="Aptos" panose="020B0004020202020204" pitchFamily="34" charset="0"/>
                        </a:rPr>
                        <a:t>TRI-1 </a:t>
                      </a:r>
                    </a:p>
                  </a:txBody>
                  <a:tcPr marL="9525" marR="9525" marT="9525"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B0E1"/>
                    </a:solidFill>
                  </a:tcPr>
                </a:tc>
                <a:tc>
                  <a:txBody>
                    <a:bodyPr/>
                    <a:lstStyle/>
                    <a:p>
                      <a:pPr algn="ctr" fontAlgn="ctr"/>
                      <a:r>
                        <a:rPr lang="en-US" sz="1200" b="0" i="0" u="none" strike="noStrike">
                          <a:solidFill>
                            <a:srgbClr val="000000"/>
                          </a:solidFill>
                          <a:effectLst/>
                          <a:latin typeface="Aptos" panose="020B0004020202020204" pitchFamily="34" charset="0"/>
                        </a:rPr>
                        <a:t>6%</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5%</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70%</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2%</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9752953"/>
                  </a:ext>
                </a:extLst>
              </a:tr>
              <a:tr h="213563">
                <a:tc>
                  <a:txBody>
                    <a:bodyPr/>
                    <a:lstStyle/>
                    <a:p>
                      <a:pPr algn="ctr" fontAlgn="ctr"/>
                      <a:r>
                        <a:rPr lang="en-US" sz="1200" b="0" i="0" u="none" strike="noStrike">
                          <a:solidFill>
                            <a:srgbClr val="000000"/>
                          </a:solidFill>
                          <a:effectLst/>
                          <a:latin typeface="Aptos" panose="020B0004020202020204" pitchFamily="34" charset="0"/>
                        </a:rPr>
                        <a:t>TRI-2 </a:t>
                      </a:r>
                    </a:p>
                  </a:txBody>
                  <a:tcPr marL="9525" marR="9525" marT="9525"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B0E1"/>
                    </a:solidFill>
                  </a:tcPr>
                </a:tc>
                <a:tc>
                  <a:txBody>
                    <a:bodyPr/>
                    <a:lstStyle/>
                    <a:p>
                      <a:pPr algn="ctr" fontAlgn="ctr"/>
                      <a:r>
                        <a:rPr lang="en-US" sz="1200" b="0" i="0" u="none" strike="noStrike">
                          <a:solidFill>
                            <a:srgbClr val="000000"/>
                          </a:solidFill>
                          <a:effectLst/>
                          <a:latin typeface="Aptos" panose="020B0004020202020204" pitchFamily="34" charset="0"/>
                        </a:rPr>
                        <a:t>8%</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3%</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83%</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0%</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56819363"/>
                  </a:ext>
                </a:extLst>
              </a:tr>
              <a:tr h="213563">
                <a:tc>
                  <a:txBody>
                    <a:bodyPr/>
                    <a:lstStyle/>
                    <a:p>
                      <a:pPr algn="ctr" fontAlgn="ctr"/>
                      <a:r>
                        <a:rPr lang="en-US" sz="1200" b="0" i="0" u="none" strike="noStrike">
                          <a:solidFill>
                            <a:srgbClr val="000000"/>
                          </a:solidFill>
                          <a:effectLst/>
                          <a:latin typeface="Aptos" panose="020B0004020202020204" pitchFamily="34" charset="0"/>
                        </a:rPr>
                        <a:t>TRI-3 </a:t>
                      </a:r>
                    </a:p>
                  </a:txBody>
                  <a:tcPr marL="9525" marR="9525" marT="9525"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B0E1"/>
                    </a:solidFill>
                  </a:tcPr>
                </a:tc>
                <a:tc>
                  <a:txBody>
                    <a:bodyPr/>
                    <a:lstStyle/>
                    <a:p>
                      <a:pPr algn="ctr" fontAlgn="ctr"/>
                      <a:r>
                        <a:rPr lang="en-US" sz="1200" b="0" i="0" u="none" strike="noStrike">
                          <a:solidFill>
                            <a:srgbClr val="000000"/>
                          </a:solidFill>
                          <a:effectLst/>
                          <a:latin typeface="Aptos" panose="020B0004020202020204" pitchFamily="34" charset="0"/>
                        </a:rPr>
                        <a:t>7%</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2%</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90%</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1%</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9668899"/>
                  </a:ext>
                </a:extLst>
              </a:tr>
              <a:tr h="213563">
                <a:tc>
                  <a:txBody>
                    <a:bodyPr/>
                    <a:lstStyle/>
                    <a:p>
                      <a:pPr algn="ctr" fontAlgn="ctr"/>
                      <a:r>
                        <a:rPr lang="en-US" sz="1200" b="0" i="0" u="none" strike="noStrike">
                          <a:solidFill>
                            <a:srgbClr val="000000"/>
                          </a:solidFill>
                          <a:effectLst/>
                          <a:latin typeface="Aptos" panose="020B0004020202020204" pitchFamily="34" charset="0"/>
                        </a:rPr>
                        <a:t>TRI-4 </a:t>
                      </a:r>
                    </a:p>
                  </a:txBody>
                  <a:tcPr marL="9525" marR="9525" marT="9525"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B0E1"/>
                    </a:solidFill>
                  </a:tcPr>
                </a:tc>
                <a:tc>
                  <a:txBody>
                    <a:bodyPr/>
                    <a:lstStyle/>
                    <a:p>
                      <a:pPr algn="ctr" fontAlgn="ctr"/>
                      <a:r>
                        <a:rPr lang="en-US" sz="1200" b="0" i="0" u="none" strike="noStrike">
                          <a:solidFill>
                            <a:srgbClr val="000000"/>
                          </a:solidFill>
                          <a:effectLst/>
                          <a:latin typeface="Aptos" panose="020B0004020202020204" pitchFamily="34" charset="0"/>
                        </a:rPr>
                        <a:t>9%</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3%</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92%</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2%</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17236020"/>
                  </a:ext>
                </a:extLst>
              </a:tr>
              <a:tr h="319033">
                <a:tc>
                  <a:txBody>
                    <a:bodyPr/>
                    <a:lstStyle/>
                    <a:p>
                      <a:pPr algn="ctr" fontAlgn="ctr"/>
                      <a:r>
                        <a:rPr lang="en-US" sz="1200" b="0" i="0" u="none" strike="noStrike">
                          <a:solidFill>
                            <a:srgbClr val="000000"/>
                          </a:solidFill>
                          <a:effectLst/>
                          <a:latin typeface="Aptos" panose="020B0004020202020204" pitchFamily="34" charset="0"/>
                        </a:rPr>
                        <a:t>TR-1-LC </a:t>
                      </a:r>
                    </a:p>
                  </a:txBody>
                  <a:tcPr marL="9525" marR="9525" marT="9525"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B0E1"/>
                    </a:solidFill>
                  </a:tcPr>
                </a:tc>
                <a:tc>
                  <a:txBody>
                    <a:bodyPr/>
                    <a:lstStyle/>
                    <a:p>
                      <a:pPr algn="ctr" fontAlgn="ctr"/>
                      <a:r>
                        <a:rPr lang="en-US" sz="1200" b="0" i="0" u="none" strike="noStrike">
                          <a:solidFill>
                            <a:srgbClr val="000000"/>
                          </a:solidFill>
                          <a:effectLst/>
                          <a:latin typeface="Aptos" panose="020B0004020202020204" pitchFamily="34" charset="0"/>
                        </a:rPr>
                        <a:t>14%</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50%</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75%</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5%</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78683557"/>
                  </a:ext>
                </a:extLst>
              </a:tr>
              <a:tr h="377579">
                <a:tc>
                  <a:txBody>
                    <a:bodyPr/>
                    <a:lstStyle/>
                    <a:p>
                      <a:pPr algn="ctr" fontAlgn="ctr"/>
                      <a:r>
                        <a:rPr lang="en-US" sz="1200" b="0" i="0" u="none" strike="noStrike">
                          <a:solidFill>
                            <a:srgbClr val="000000"/>
                          </a:solidFill>
                          <a:effectLst/>
                          <a:latin typeface="Aptos" panose="020B0004020202020204" pitchFamily="34" charset="0"/>
                        </a:rPr>
                        <a:t>TR-2-HC </a:t>
                      </a:r>
                    </a:p>
                  </a:txBody>
                  <a:tcPr marL="9525" marR="9525" marT="9525"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B0E1"/>
                    </a:solidFill>
                  </a:tcPr>
                </a:tc>
                <a:tc>
                  <a:txBody>
                    <a:bodyPr/>
                    <a:lstStyle/>
                    <a:p>
                      <a:pPr algn="ctr" fontAlgn="ctr"/>
                      <a:r>
                        <a:rPr lang="en-US" sz="1200" b="0" i="0" u="none" strike="noStrike">
                          <a:solidFill>
                            <a:srgbClr val="000000"/>
                          </a:solidFill>
                          <a:effectLst/>
                          <a:latin typeface="Aptos" panose="020B0004020202020204" pitchFamily="34" charset="0"/>
                        </a:rPr>
                        <a:t>9%</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30%</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80%</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4%</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75418270"/>
                  </a:ext>
                </a:extLst>
              </a:tr>
              <a:tr h="377579">
                <a:tc>
                  <a:txBody>
                    <a:bodyPr/>
                    <a:lstStyle/>
                    <a:p>
                      <a:pPr algn="ctr" fontAlgn="ctr"/>
                      <a:r>
                        <a:rPr lang="en-US" sz="1200" b="0" i="0" u="none" strike="noStrike">
                          <a:solidFill>
                            <a:srgbClr val="000000"/>
                          </a:solidFill>
                          <a:effectLst/>
                          <a:latin typeface="Aptos" panose="020B0004020202020204" pitchFamily="34" charset="0"/>
                        </a:rPr>
                        <a:t>TR-3-LC </a:t>
                      </a:r>
                    </a:p>
                  </a:txBody>
                  <a:tcPr marL="9525" marR="9525" marT="9525"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B0E1"/>
                    </a:solidFill>
                  </a:tcPr>
                </a:tc>
                <a:tc>
                  <a:txBody>
                    <a:bodyPr/>
                    <a:lstStyle/>
                    <a:p>
                      <a:pPr algn="ctr" fontAlgn="ctr"/>
                      <a:r>
                        <a:rPr lang="en-US" sz="1200" b="0" i="0" u="none" strike="noStrike">
                          <a:solidFill>
                            <a:srgbClr val="000000"/>
                          </a:solidFill>
                          <a:effectLst/>
                          <a:latin typeface="Aptos" panose="020B0004020202020204" pitchFamily="34" charset="0"/>
                        </a:rPr>
                        <a:t>15%</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40%</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70%</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6%</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01470420"/>
                  </a:ext>
                </a:extLst>
              </a:tr>
              <a:tr h="377579">
                <a:tc>
                  <a:txBody>
                    <a:bodyPr/>
                    <a:lstStyle/>
                    <a:p>
                      <a:pPr algn="ctr" fontAlgn="ctr"/>
                      <a:r>
                        <a:rPr lang="en-US" sz="1200" b="0" i="0" u="none" strike="noStrike">
                          <a:solidFill>
                            <a:srgbClr val="000000"/>
                          </a:solidFill>
                          <a:effectLst/>
                          <a:latin typeface="Aptos" panose="020B0004020202020204" pitchFamily="34" charset="0"/>
                        </a:rPr>
                        <a:t>TR-2-LC </a:t>
                      </a:r>
                    </a:p>
                  </a:txBody>
                  <a:tcPr marL="9525" marR="9525" marT="9525"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5B0E1"/>
                    </a:solidFill>
                  </a:tcPr>
                </a:tc>
                <a:tc>
                  <a:txBody>
                    <a:bodyPr/>
                    <a:lstStyle/>
                    <a:p>
                      <a:pPr algn="ctr" fontAlgn="ctr"/>
                      <a:r>
                        <a:rPr lang="en-US" sz="1200" b="0" i="0" u="none" strike="noStrike">
                          <a:solidFill>
                            <a:srgbClr val="000000"/>
                          </a:solidFill>
                          <a:effectLst/>
                          <a:latin typeface="Aptos" panose="020B0004020202020204" pitchFamily="34" charset="0"/>
                        </a:rPr>
                        <a:t>10%</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45%</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65%</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Aptos" panose="020B0004020202020204" pitchFamily="34" charset="0"/>
                        </a:rPr>
                        <a:t>8%</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8197794"/>
                  </a:ext>
                </a:extLst>
              </a:tr>
            </a:tbl>
          </a:graphicData>
        </a:graphic>
      </p:graphicFrame>
      <p:sp>
        <p:nvSpPr>
          <p:cNvPr id="59" name="TextBox 58">
            <a:extLst>
              <a:ext uri="{FF2B5EF4-FFF2-40B4-BE49-F238E27FC236}">
                <a16:creationId xmlns:a16="http://schemas.microsoft.com/office/drawing/2014/main" id="{57918A57-0CDF-D93A-7CF7-0363A9E23A45}"/>
              </a:ext>
            </a:extLst>
          </p:cNvPr>
          <p:cNvSpPr txBox="1"/>
          <p:nvPr/>
        </p:nvSpPr>
        <p:spPr>
          <a:xfrm>
            <a:off x="26885500" y="30708483"/>
            <a:ext cx="7523329" cy="1665721"/>
          </a:xfrm>
          <a:prstGeom prst="rect">
            <a:avLst/>
          </a:prstGeom>
          <a:noFill/>
        </p:spPr>
        <p:txBody>
          <a:bodyPr wrap="square" lIns="91440" tIns="45720" rIns="91440" bIns="45720" rtlCol="0" anchor="t">
            <a:spAutoFit/>
          </a:bodyPr>
          <a:lstStyle/>
          <a:p>
            <a:r>
              <a:rPr lang="en-US" sz="2000" b="1">
                <a:latin typeface="+mn-lt"/>
                <a:ea typeface="ＭＳ Ｐゴシック"/>
              </a:rPr>
              <a:t>Figure 11. </a:t>
            </a:r>
            <a:r>
              <a:rPr lang="en-US" sz="2000">
                <a:latin typeface="+mn-lt"/>
                <a:ea typeface="ＭＳ Ｐゴシック"/>
              </a:rPr>
              <a:t>A synthesis of the most abundant structures seen in an analysis of 125 microphotographs. Secondary lamellar structures dominate in the </a:t>
            </a:r>
            <a:r>
              <a:rPr lang="en-US" sz="2000" i="1">
                <a:latin typeface="+mn-lt"/>
                <a:ea typeface="ＭＳ Ｐゴシック"/>
              </a:rPr>
              <a:t>Triceratops Horridus</a:t>
            </a:r>
            <a:r>
              <a:rPr lang="en-US" sz="2000">
                <a:latin typeface="+mn-lt"/>
                <a:ea typeface="ＭＳ Ｐゴシック"/>
              </a:rPr>
              <a:t> samples whereas haversian canals and abundant pore spaces are dominant in the </a:t>
            </a:r>
            <a:r>
              <a:rPr lang="en-US" sz="2000" i="1">
                <a:latin typeface="+mn-lt"/>
                <a:ea typeface="ＭＳ Ｐゴシック"/>
              </a:rPr>
              <a:t>Tyrannosaurus Rex</a:t>
            </a:r>
            <a:r>
              <a:rPr lang="en-US" sz="2000">
                <a:latin typeface="+mn-lt"/>
                <a:ea typeface="ＭＳ Ｐゴシック"/>
              </a:rPr>
              <a:t> samples.</a:t>
            </a:r>
          </a:p>
        </p:txBody>
      </p:sp>
      <p:sp>
        <p:nvSpPr>
          <p:cNvPr id="14338" name="TextBox 14337">
            <a:extLst>
              <a:ext uri="{FF2B5EF4-FFF2-40B4-BE49-F238E27FC236}">
                <a16:creationId xmlns:a16="http://schemas.microsoft.com/office/drawing/2014/main" id="{5DC98468-4A6C-ACC3-97D0-C3B7F2AAEEB3}"/>
              </a:ext>
            </a:extLst>
          </p:cNvPr>
          <p:cNvSpPr txBox="1"/>
          <p:nvPr/>
        </p:nvSpPr>
        <p:spPr>
          <a:xfrm>
            <a:off x="26915760" y="22914312"/>
            <a:ext cx="2211110" cy="3477875"/>
          </a:xfrm>
          <a:prstGeom prst="rect">
            <a:avLst/>
          </a:prstGeom>
          <a:noFill/>
        </p:spPr>
        <p:txBody>
          <a:bodyPr wrap="square" lIns="91440" tIns="45720" rIns="91440" bIns="45720" rtlCol="0" anchor="t">
            <a:spAutoFit/>
          </a:bodyPr>
          <a:lstStyle/>
          <a:p>
            <a:r>
              <a:rPr lang="en-US" sz="2000" b="1">
                <a:latin typeface="+mn-lt"/>
                <a:ea typeface="ＭＳ Ｐゴシック"/>
              </a:rPr>
              <a:t>Figure 10. </a:t>
            </a:r>
            <a:r>
              <a:rPr lang="en-US" sz="2000">
                <a:latin typeface="+mn-lt"/>
                <a:ea typeface="ＭＳ Ｐゴシック"/>
              </a:rPr>
              <a:t>Surface area percentages of features analyzed in the ten thin sections including osteocytes, pore spaces, secondary lamellae, and haversian canals.</a:t>
            </a:r>
            <a:endParaRPr lang="en-US" sz="2000">
              <a:ea typeface="ＭＳ Ｐゴシック"/>
            </a:endParaRPr>
          </a:p>
        </p:txBody>
      </p:sp>
      <p:sp>
        <p:nvSpPr>
          <p:cNvPr id="14340" name="TextBox 14339">
            <a:extLst>
              <a:ext uri="{FF2B5EF4-FFF2-40B4-BE49-F238E27FC236}">
                <a16:creationId xmlns:a16="http://schemas.microsoft.com/office/drawing/2014/main" id="{CB0447EC-69F1-8B9E-D65C-9E6E6B97D8BF}"/>
              </a:ext>
            </a:extLst>
          </p:cNvPr>
          <p:cNvSpPr txBox="1"/>
          <p:nvPr/>
        </p:nvSpPr>
        <p:spPr>
          <a:xfrm>
            <a:off x="16551141" y="20284187"/>
            <a:ext cx="17892791" cy="2308324"/>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800">
                <a:latin typeface="Arial"/>
                <a:ea typeface="ＭＳ Ｐゴシック"/>
                <a:cs typeface="Arial"/>
              </a:rPr>
              <a:t>A total of ten thin sections were created, six of </a:t>
            </a:r>
            <a:r>
              <a:rPr lang="en-US" sz="2800" i="1">
                <a:latin typeface="Arial"/>
                <a:ea typeface="ＭＳ Ｐゴシック"/>
                <a:cs typeface="Arial"/>
              </a:rPr>
              <a:t>Tyrannosaurus Rex</a:t>
            </a:r>
            <a:r>
              <a:rPr lang="en-US" sz="2800">
                <a:latin typeface="Arial"/>
                <a:ea typeface="ＭＳ Ｐゴシック"/>
                <a:cs typeface="Arial"/>
              </a:rPr>
              <a:t> and four of </a:t>
            </a:r>
            <a:r>
              <a:rPr lang="en-US" sz="2800" i="1">
                <a:latin typeface="Arial"/>
                <a:ea typeface="ＭＳ Ｐゴシック"/>
                <a:cs typeface="Arial"/>
              </a:rPr>
              <a:t>Triceratops Horridus.</a:t>
            </a:r>
          </a:p>
          <a:p>
            <a:pPr marL="342900" indent="-342900">
              <a:buFont typeface="Arial" panose="020B0604020202020204" pitchFamily="34" charset="0"/>
              <a:buChar char="•"/>
            </a:pPr>
            <a:r>
              <a:rPr lang="en-US" sz="2800">
                <a:latin typeface="Arial"/>
                <a:ea typeface="ＭＳ Ｐゴシック"/>
                <a:cs typeface="Arial"/>
              </a:rPr>
              <a:t>A total of 125 microphotographs were then analyzed for frequency of occurrence of the most common microstructural features. Such features include osteocytes, secondary lamellae, and haversian canals. </a:t>
            </a:r>
          </a:p>
          <a:p>
            <a:pPr marL="342900" indent="-342900">
              <a:buFont typeface="Arial" panose="020B0604020202020204" pitchFamily="34" charset="0"/>
              <a:buChar char="•"/>
            </a:pPr>
            <a:r>
              <a:rPr lang="en-US" sz="2800">
                <a:latin typeface="Arial"/>
                <a:ea typeface="ＭＳ Ｐゴシック"/>
                <a:cs typeface="Arial"/>
              </a:rPr>
              <a:t>Figures 6-9 provide the most representative imagery of the features in question and figures 10 and 11 are a synthesis of percentages of the surface area these features occupied in each sample. </a:t>
            </a:r>
          </a:p>
        </p:txBody>
      </p:sp>
      <p:grpSp>
        <p:nvGrpSpPr>
          <p:cNvPr id="14365" name="Group 14364">
            <a:extLst>
              <a:ext uri="{FF2B5EF4-FFF2-40B4-BE49-F238E27FC236}">
                <a16:creationId xmlns:a16="http://schemas.microsoft.com/office/drawing/2014/main" id="{9F24B340-89F7-5FC5-9BAE-9D2685A0A192}"/>
              </a:ext>
            </a:extLst>
          </p:cNvPr>
          <p:cNvGrpSpPr/>
          <p:nvPr/>
        </p:nvGrpSpPr>
        <p:grpSpPr>
          <a:xfrm>
            <a:off x="15686741" y="22193975"/>
            <a:ext cx="4456279" cy="4268577"/>
            <a:chOff x="22767477" y="22564067"/>
            <a:chExt cx="4874804" cy="4809341"/>
          </a:xfrm>
        </p:grpSpPr>
        <p:grpSp>
          <p:nvGrpSpPr>
            <p:cNvPr id="54" name="Group 53">
              <a:extLst>
                <a:ext uri="{FF2B5EF4-FFF2-40B4-BE49-F238E27FC236}">
                  <a16:creationId xmlns:a16="http://schemas.microsoft.com/office/drawing/2014/main" id="{BBE1C8AE-2CC9-1F03-C827-DE7C6FDC8418}"/>
                </a:ext>
              </a:extLst>
            </p:cNvPr>
            <p:cNvGrpSpPr/>
            <p:nvPr/>
          </p:nvGrpSpPr>
          <p:grpSpPr>
            <a:xfrm>
              <a:off x="22767477" y="22564067"/>
              <a:ext cx="4874804" cy="4809341"/>
              <a:chOff x="22377493" y="22263240"/>
              <a:chExt cx="5236377" cy="5056765"/>
            </a:xfrm>
          </p:grpSpPr>
          <p:pic>
            <p:nvPicPr>
              <p:cNvPr id="14355" name="Picture 14354" descr="A circular object with a scale&#10;&#10;Description automatically generated">
                <a:extLst>
                  <a:ext uri="{FF2B5EF4-FFF2-40B4-BE49-F238E27FC236}">
                    <a16:creationId xmlns:a16="http://schemas.microsoft.com/office/drawing/2014/main" id="{45F5E66F-923C-1D5D-F605-73C06A7F8151}"/>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8197" b="96721" l="2902" r="95515">
                            <a14:foregroundMark x1="93668" y1="45082" x2="93931" y2="60109"/>
                            <a14:foregroundMark x1="96042" y1="45355" x2="94723" y2="60109"/>
                            <a14:foregroundMark x1="94723" y1="60109" x2="95515" y2="61749"/>
                            <a14:foregroundMark x1="45646" y1="8197" x2="44327" y2="13934"/>
                            <a14:foregroundMark x1="10026" y1="31694" x2="8179" y2="62295"/>
                            <a14:foregroundMark x1="8179" y1="62295" x2="11873" y2="77322"/>
                            <a14:foregroundMark x1="24802" y1="88798" x2="45119" y2="95355"/>
                            <a14:foregroundMark x1="45119" y1="95355" x2="57784" y2="94809"/>
                            <a14:foregroundMark x1="57784" y1="94809" x2="68074" y2="88798"/>
                            <a14:foregroundMark x1="10026" y1="65027" x2="3430" y2="56011"/>
                            <a14:foregroundMark x1="3430" y1="56011" x2="5013" y2="43443"/>
                            <a14:foregroundMark x1="87599" y1="39071" x2="87599" y2="39071"/>
                            <a14:foregroundMark x1="89446" y1="45355" x2="89446" y2="45355"/>
                            <a14:foregroundMark x1="57256" y1="96721" x2="57256" y2="96721"/>
                            <a14:foregroundMark x1="26121" y1="93716" x2="26121" y2="93716"/>
                            <a14:foregroundMark x1="32718" y1="95902" x2="32718" y2="95902"/>
                            <a14:foregroundMark x1="34037" y1="96721" x2="34037" y2="96721"/>
                            <a14:foregroundMark x1="88918" y1="62842" x2="88918" y2="62842"/>
                            <a14:foregroundMark x1="88654" y1="64481" x2="88654" y2="64481"/>
                            <a14:foregroundMark x1="89446" y1="62295" x2="89446" y2="62295"/>
                            <a14:foregroundMark x1="10554" y1="28142" x2="10554" y2="28142"/>
                            <a14:foregroundMark x1="7916" y1="31148" x2="7916" y2="31148"/>
                            <a14:foregroundMark x1="8443" y1="30328" x2="8443" y2="30328"/>
                            <a14:foregroundMark x1="7388" y1="33060" x2="7388" y2="33060"/>
                            <a14:foregroundMark x1="7124" y1="33333" x2="7124" y2="33333"/>
                            <a14:backgroundMark x1="25594" y1="94536" x2="25594" y2="94536"/>
                            <a14:backgroundMark x1="25858" y1="94262" x2="25858" y2="94262"/>
                            <a14:backgroundMark x1="96042" y1="62295" x2="96042" y2="62295"/>
                            <a14:backgroundMark x1="95251" y1="62295" x2="95251" y2="62295"/>
                          </a14:backgroundRemoval>
                        </a14:imgEffect>
                      </a14:imgLayer>
                    </a14:imgProps>
                  </a:ext>
                </a:extLst>
              </a:blip>
              <a:stretch>
                <a:fillRect/>
              </a:stretch>
            </p:blipFill>
            <p:spPr>
              <a:xfrm>
                <a:off x="22377493" y="22263240"/>
                <a:ext cx="5236377" cy="5056765"/>
              </a:xfrm>
              <a:prstGeom prst="rect">
                <a:avLst/>
              </a:prstGeom>
            </p:spPr>
          </p:pic>
          <p:pic>
            <p:nvPicPr>
              <p:cNvPr id="20" name="Picture 19" descr="A close up of a microscope&#10;&#10;Description automatically generated">
                <a:extLst>
                  <a:ext uri="{FF2B5EF4-FFF2-40B4-BE49-F238E27FC236}">
                    <a16:creationId xmlns:a16="http://schemas.microsoft.com/office/drawing/2014/main" id="{D7455F00-5ED9-BB2D-B48B-DE5855C68B3B}"/>
                  </a:ext>
                </a:extLst>
              </p:cNvPr>
              <p:cNvPicPr>
                <a:picLocks noChangeAspect="1"/>
              </p:cNvPicPr>
              <p:nvPr/>
            </p:nvPicPr>
            <p:blipFill>
              <a:blip r:embed="rId23"/>
              <a:srcRect l="4853" t="4893" r="4235" b="5226"/>
              <a:stretch/>
            </p:blipFill>
            <p:spPr>
              <a:xfrm>
                <a:off x="22420254" y="22529965"/>
                <a:ext cx="4754714" cy="4692184"/>
              </a:xfrm>
              <a:prstGeom prst="rect">
                <a:avLst/>
              </a:prstGeom>
            </p:spPr>
          </p:pic>
        </p:grpSp>
        <p:sp>
          <p:nvSpPr>
            <p:cNvPr id="55" name="Oval 54">
              <a:extLst>
                <a:ext uri="{FF2B5EF4-FFF2-40B4-BE49-F238E27FC236}">
                  <a16:creationId xmlns:a16="http://schemas.microsoft.com/office/drawing/2014/main" id="{5A0E60C0-B85A-9932-A9AD-9163F53341CC}"/>
                </a:ext>
              </a:extLst>
            </p:cNvPr>
            <p:cNvSpPr/>
            <p:nvPr/>
          </p:nvSpPr>
          <p:spPr bwMode="auto">
            <a:xfrm>
              <a:off x="26141336" y="25193625"/>
              <a:ext cx="295275" cy="309563"/>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pitchFamily="-109" charset="0"/>
              </a:endParaRPr>
            </a:p>
          </p:txBody>
        </p:sp>
      </p:grpSp>
      <p:grpSp>
        <p:nvGrpSpPr>
          <p:cNvPr id="14372" name="Group 14371">
            <a:extLst>
              <a:ext uri="{FF2B5EF4-FFF2-40B4-BE49-F238E27FC236}">
                <a16:creationId xmlns:a16="http://schemas.microsoft.com/office/drawing/2014/main" id="{117B3948-CC6B-E1CF-7197-EF6FE0513C69}"/>
              </a:ext>
            </a:extLst>
          </p:cNvPr>
          <p:cNvGrpSpPr/>
          <p:nvPr/>
        </p:nvGrpSpPr>
        <p:grpSpPr>
          <a:xfrm>
            <a:off x="22013394" y="22264227"/>
            <a:ext cx="4400093" cy="4453145"/>
            <a:chOff x="26993091" y="22661209"/>
            <a:chExt cx="4868393" cy="4868393"/>
          </a:xfrm>
        </p:grpSpPr>
        <p:grpSp>
          <p:nvGrpSpPr>
            <p:cNvPr id="14371" name="Group 14370">
              <a:extLst>
                <a:ext uri="{FF2B5EF4-FFF2-40B4-BE49-F238E27FC236}">
                  <a16:creationId xmlns:a16="http://schemas.microsoft.com/office/drawing/2014/main" id="{E0291D54-7D0B-F350-F370-A9C836CC5FA8}"/>
                </a:ext>
              </a:extLst>
            </p:cNvPr>
            <p:cNvGrpSpPr/>
            <p:nvPr/>
          </p:nvGrpSpPr>
          <p:grpSpPr>
            <a:xfrm>
              <a:off x="26993091" y="22661209"/>
              <a:ext cx="4868393" cy="4868393"/>
              <a:chOff x="26993091" y="22661209"/>
              <a:chExt cx="4868393" cy="4868393"/>
            </a:xfrm>
          </p:grpSpPr>
          <p:grpSp>
            <p:nvGrpSpPr>
              <p:cNvPr id="14370" name="Group 14369">
                <a:extLst>
                  <a:ext uri="{FF2B5EF4-FFF2-40B4-BE49-F238E27FC236}">
                    <a16:creationId xmlns:a16="http://schemas.microsoft.com/office/drawing/2014/main" id="{E1C77EFC-DDAB-B17B-56BF-9C2873447D65}"/>
                  </a:ext>
                </a:extLst>
              </p:cNvPr>
              <p:cNvGrpSpPr/>
              <p:nvPr/>
            </p:nvGrpSpPr>
            <p:grpSpPr>
              <a:xfrm>
                <a:off x="26993091" y="22661209"/>
                <a:ext cx="4868393" cy="4868393"/>
                <a:chOff x="27006946" y="22681366"/>
                <a:chExt cx="4868393" cy="4868393"/>
              </a:xfrm>
            </p:grpSpPr>
            <p:grpSp>
              <p:nvGrpSpPr>
                <p:cNvPr id="14368" name="Group 14367">
                  <a:extLst>
                    <a:ext uri="{FF2B5EF4-FFF2-40B4-BE49-F238E27FC236}">
                      <a16:creationId xmlns:a16="http://schemas.microsoft.com/office/drawing/2014/main" id="{524E3589-F68A-8FE8-DF23-ACD4AA911455}"/>
                    </a:ext>
                  </a:extLst>
                </p:cNvPr>
                <p:cNvGrpSpPr/>
                <p:nvPr/>
              </p:nvGrpSpPr>
              <p:grpSpPr>
                <a:xfrm>
                  <a:off x="27006946" y="22681366"/>
                  <a:ext cx="4868393" cy="4868393"/>
                  <a:chOff x="27253003" y="23188985"/>
                  <a:chExt cx="4868393" cy="4868393"/>
                </a:xfrm>
              </p:grpSpPr>
              <p:grpSp>
                <p:nvGrpSpPr>
                  <p:cNvPr id="14367" name="Group 14366">
                    <a:extLst>
                      <a:ext uri="{FF2B5EF4-FFF2-40B4-BE49-F238E27FC236}">
                        <a16:creationId xmlns:a16="http://schemas.microsoft.com/office/drawing/2014/main" id="{7A3489F9-DC92-93EA-761C-C26581EF81AE}"/>
                      </a:ext>
                    </a:extLst>
                  </p:cNvPr>
                  <p:cNvGrpSpPr/>
                  <p:nvPr/>
                </p:nvGrpSpPr>
                <p:grpSpPr>
                  <a:xfrm>
                    <a:off x="27253003" y="23188985"/>
                    <a:ext cx="4868393" cy="4868393"/>
                    <a:chOff x="27253003" y="23188985"/>
                    <a:chExt cx="4868393" cy="4868393"/>
                  </a:xfrm>
                </p:grpSpPr>
                <p:grpSp>
                  <p:nvGrpSpPr>
                    <p:cNvPr id="14366" name="Group 14365">
                      <a:extLst>
                        <a:ext uri="{FF2B5EF4-FFF2-40B4-BE49-F238E27FC236}">
                          <a16:creationId xmlns:a16="http://schemas.microsoft.com/office/drawing/2014/main" id="{46427C4F-BA35-7985-79CA-80C4A88FBD6B}"/>
                        </a:ext>
                      </a:extLst>
                    </p:cNvPr>
                    <p:cNvGrpSpPr/>
                    <p:nvPr/>
                  </p:nvGrpSpPr>
                  <p:grpSpPr>
                    <a:xfrm>
                      <a:off x="27253003" y="23188985"/>
                      <a:ext cx="4868393" cy="4868393"/>
                      <a:chOff x="27253003" y="23188985"/>
                      <a:chExt cx="4868393" cy="4868393"/>
                    </a:xfrm>
                  </p:grpSpPr>
                  <p:pic>
                    <p:nvPicPr>
                      <p:cNvPr id="14343" name="Picture 14342" descr="A circular object with gold and blue spots&#10;&#10;Description automatically generated">
                        <a:extLst>
                          <a:ext uri="{FF2B5EF4-FFF2-40B4-BE49-F238E27FC236}">
                            <a16:creationId xmlns:a16="http://schemas.microsoft.com/office/drawing/2014/main" id="{D87CCCFC-A4E8-7C02-EBE8-90BEC18FDA67}"/>
                          </a:ext>
                        </a:extLst>
                      </p:cNvPr>
                      <p:cNvPicPr>
                        <a:picLocks noChangeAspect="1"/>
                      </p:cNvPicPr>
                      <p:nvPr/>
                    </p:nvPicPr>
                    <p:blipFill>
                      <a:blip r:embed="rId24"/>
                      <a:stretch>
                        <a:fillRect/>
                      </a:stretch>
                    </p:blipFill>
                    <p:spPr>
                      <a:xfrm>
                        <a:off x="27253003" y="23188985"/>
                        <a:ext cx="4868393" cy="4868393"/>
                      </a:xfrm>
                      <a:prstGeom prst="rect">
                        <a:avLst/>
                      </a:prstGeom>
                    </p:spPr>
                  </p:pic>
                  <p:sp>
                    <p:nvSpPr>
                      <p:cNvPr id="14352" name="Oval 14351">
                        <a:extLst>
                          <a:ext uri="{FF2B5EF4-FFF2-40B4-BE49-F238E27FC236}">
                            <a16:creationId xmlns:a16="http://schemas.microsoft.com/office/drawing/2014/main" id="{ECECB9E1-D359-1F1D-1E82-FE9251128F80}"/>
                          </a:ext>
                        </a:extLst>
                      </p:cNvPr>
                      <p:cNvSpPr/>
                      <p:nvPr/>
                    </p:nvSpPr>
                    <p:spPr bwMode="auto">
                      <a:xfrm>
                        <a:off x="29160609" y="25196893"/>
                        <a:ext cx="547688" cy="53913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pitchFamily="-109" charset="0"/>
                        </a:endParaRPr>
                      </a:p>
                    </p:txBody>
                  </p:sp>
                  <p:cxnSp>
                    <p:nvCxnSpPr>
                      <p:cNvPr id="14363" name="Straight Arrow Connector 14362">
                        <a:extLst>
                          <a:ext uri="{FF2B5EF4-FFF2-40B4-BE49-F238E27FC236}">
                            <a16:creationId xmlns:a16="http://schemas.microsoft.com/office/drawing/2014/main" id="{33C8E520-E158-02EB-6946-789E0B4F19DB}"/>
                          </a:ext>
                        </a:extLst>
                      </p:cNvPr>
                      <p:cNvCxnSpPr/>
                      <p:nvPr/>
                    </p:nvCxnSpPr>
                    <p:spPr bwMode="auto">
                      <a:xfrm>
                        <a:off x="27843100" y="23839211"/>
                        <a:ext cx="630415" cy="493857"/>
                      </a:xfrm>
                      <a:prstGeom prst="straightConnector1">
                        <a:avLst/>
                      </a:prstGeom>
                      <a:solidFill>
                        <a:schemeClr val="accent1"/>
                      </a:solidFill>
                      <a:ln w="38100" cap="flat" cmpd="sng" algn="ctr">
                        <a:solidFill>
                          <a:srgbClr val="FFFF00"/>
                        </a:solidFill>
                        <a:prstDash val="solid"/>
                        <a:round/>
                        <a:headEnd type="none" w="med" len="med"/>
                        <a:tailEnd type="triangle"/>
                      </a:ln>
                      <a:effectLst/>
                    </p:spPr>
                  </p:cxnSp>
                </p:grpSp>
                <p:cxnSp>
                  <p:nvCxnSpPr>
                    <p:cNvPr id="14361" name="Straight Arrow Connector 14360">
                      <a:extLst>
                        <a:ext uri="{FF2B5EF4-FFF2-40B4-BE49-F238E27FC236}">
                          <a16:creationId xmlns:a16="http://schemas.microsoft.com/office/drawing/2014/main" id="{CB91690E-9C87-E4B5-59B4-15F7796B8A94}"/>
                        </a:ext>
                      </a:extLst>
                    </p:cNvPr>
                    <p:cNvCxnSpPr/>
                    <p:nvPr/>
                  </p:nvCxnSpPr>
                  <p:spPr bwMode="auto">
                    <a:xfrm flipV="1">
                      <a:off x="27278404" y="25759914"/>
                      <a:ext cx="399110" cy="375690"/>
                    </a:xfrm>
                    <a:prstGeom prst="straightConnector1">
                      <a:avLst/>
                    </a:prstGeom>
                    <a:solidFill>
                      <a:schemeClr val="accent1"/>
                    </a:solidFill>
                    <a:ln w="28575" cap="flat" cmpd="sng" algn="ctr">
                      <a:solidFill>
                        <a:srgbClr val="FFFF00"/>
                      </a:solidFill>
                      <a:prstDash val="solid"/>
                      <a:round/>
                      <a:headEnd type="none" w="med" len="med"/>
                      <a:tailEnd type="triangle"/>
                    </a:ln>
                    <a:effectLst/>
                  </p:spPr>
                </p:cxnSp>
              </p:grpSp>
              <p:cxnSp>
                <p:nvCxnSpPr>
                  <p:cNvPr id="14350" name="Straight Arrow Connector 14349">
                    <a:extLst>
                      <a:ext uri="{FF2B5EF4-FFF2-40B4-BE49-F238E27FC236}">
                        <a16:creationId xmlns:a16="http://schemas.microsoft.com/office/drawing/2014/main" id="{0252ABD4-A491-F892-3234-DFDB1791ED51}"/>
                      </a:ext>
                    </a:extLst>
                  </p:cNvPr>
                  <p:cNvCxnSpPr>
                    <a:cxnSpLocks/>
                  </p:cNvCxnSpPr>
                  <p:nvPr/>
                </p:nvCxnSpPr>
                <p:spPr bwMode="auto">
                  <a:xfrm flipH="1">
                    <a:off x="30590504" y="26018569"/>
                    <a:ext cx="209550" cy="26137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cxnSp>
              <p:nvCxnSpPr>
                <p:cNvPr id="14345" name="Straight Arrow Connector 14344">
                  <a:extLst>
                    <a:ext uri="{FF2B5EF4-FFF2-40B4-BE49-F238E27FC236}">
                      <a16:creationId xmlns:a16="http://schemas.microsoft.com/office/drawing/2014/main" id="{A61D0DE7-11F4-5C33-FF5D-FFD4DBE9E32F}"/>
                    </a:ext>
                  </a:extLst>
                </p:cNvPr>
                <p:cNvCxnSpPr/>
                <p:nvPr/>
              </p:nvCxnSpPr>
              <p:spPr bwMode="auto">
                <a:xfrm flipV="1">
                  <a:off x="27188571" y="24441148"/>
                  <a:ext cx="485775" cy="5927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cxnSp>
            <p:nvCxnSpPr>
              <p:cNvPr id="14341" name="Straight Arrow Connector 14340">
                <a:extLst>
                  <a:ext uri="{FF2B5EF4-FFF2-40B4-BE49-F238E27FC236}">
                    <a16:creationId xmlns:a16="http://schemas.microsoft.com/office/drawing/2014/main" id="{6BAB84F5-DEC7-EA8C-B1C6-72B1079001DA}"/>
                  </a:ext>
                </a:extLst>
              </p:cNvPr>
              <p:cNvCxnSpPr/>
              <p:nvPr/>
            </p:nvCxnSpPr>
            <p:spPr bwMode="auto">
              <a:xfrm flipV="1">
                <a:off x="28045674" y="25663839"/>
                <a:ext cx="457200" cy="85725"/>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cxnSp>
          <p:nvCxnSpPr>
            <p:cNvPr id="14357" name="Straight Arrow Connector 14356">
              <a:extLst>
                <a:ext uri="{FF2B5EF4-FFF2-40B4-BE49-F238E27FC236}">
                  <a16:creationId xmlns:a16="http://schemas.microsoft.com/office/drawing/2014/main" id="{B31964E5-03F6-105C-EEEA-1C9C156F15E9}"/>
                </a:ext>
              </a:extLst>
            </p:cNvPr>
            <p:cNvCxnSpPr/>
            <p:nvPr/>
          </p:nvCxnSpPr>
          <p:spPr bwMode="auto">
            <a:xfrm flipH="1">
              <a:off x="31124704" y="23792070"/>
              <a:ext cx="430293" cy="368611"/>
            </a:xfrm>
            <a:prstGeom prst="straightConnector1">
              <a:avLst/>
            </a:prstGeom>
            <a:solidFill>
              <a:schemeClr val="accent1"/>
            </a:solidFill>
            <a:ln w="38100" cap="flat" cmpd="sng" algn="ctr">
              <a:solidFill>
                <a:srgbClr val="FFFF00"/>
              </a:solidFill>
              <a:prstDash val="solid"/>
              <a:round/>
              <a:headEnd type="none" w="med" len="med"/>
              <a:tailEnd type="triangle"/>
            </a:ln>
            <a:effectLst/>
          </p:spPr>
        </p:cxnSp>
      </p:grpSp>
      <p:sp>
        <p:nvSpPr>
          <p:cNvPr id="14353" name="TextBox 14352">
            <a:extLst>
              <a:ext uri="{FF2B5EF4-FFF2-40B4-BE49-F238E27FC236}">
                <a16:creationId xmlns:a16="http://schemas.microsoft.com/office/drawing/2014/main" id="{BF093E25-119B-8332-D991-E7630F6B045D}"/>
              </a:ext>
            </a:extLst>
          </p:cNvPr>
          <p:cNvSpPr txBox="1"/>
          <p:nvPr/>
        </p:nvSpPr>
        <p:spPr>
          <a:xfrm>
            <a:off x="12504527" y="19909358"/>
            <a:ext cx="4064455" cy="523220"/>
          </a:xfrm>
          <a:prstGeom prst="rect">
            <a:avLst/>
          </a:prstGeom>
          <a:noFill/>
        </p:spPr>
        <p:txBody>
          <a:bodyPr wrap="square" rtlCol="0">
            <a:spAutoFit/>
          </a:bodyPr>
          <a:lstStyle/>
          <a:p>
            <a:r>
              <a:rPr lang="en-US" sz="2800" b="1"/>
              <a:t>Petrographic Analysis</a:t>
            </a:r>
          </a:p>
        </p:txBody>
      </p:sp>
      <p:grpSp>
        <p:nvGrpSpPr>
          <p:cNvPr id="49" name="Group 48">
            <a:extLst>
              <a:ext uri="{FF2B5EF4-FFF2-40B4-BE49-F238E27FC236}">
                <a16:creationId xmlns:a16="http://schemas.microsoft.com/office/drawing/2014/main" id="{BFE85544-C194-320C-4D63-D9F6DEB96902}"/>
              </a:ext>
            </a:extLst>
          </p:cNvPr>
          <p:cNvGrpSpPr/>
          <p:nvPr/>
        </p:nvGrpSpPr>
        <p:grpSpPr>
          <a:xfrm flipH="1">
            <a:off x="17628464" y="27090682"/>
            <a:ext cx="4365255" cy="4109460"/>
            <a:chOff x="27794395" y="27327217"/>
            <a:chExt cx="3908111" cy="3483155"/>
          </a:xfrm>
          <a:effectLst/>
        </p:grpSpPr>
        <p:pic>
          <p:nvPicPr>
            <p:cNvPr id="17" name="Picture 16">
              <a:extLst>
                <a:ext uri="{FF2B5EF4-FFF2-40B4-BE49-F238E27FC236}">
                  <a16:creationId xmlns:a16="http://schemas.microsoft.com/office/drawing/2014/main" id="{74A99160-E825-D39D-611D-722F8DA02759}"/>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3480" b="97436" l="3454" r="97533">
                          <a14:foregroundMark x1="66776" y1="26007" x2="51151" y2="19597"/>
                          <a14:foregroundMark x1="51151" y1="19597" x2="25000" y2="26374"/>
                          <a14:foregroundMark x1="25000" y1="26374" x2="23849" y2="70879"/>
                          <a14:foregroundMark x1="23849" y1="70879" x2="36513" y2="82234"/>
                          <a14:foregroundMark x1="36513" y1="82234" x2="55592" y2="88828"/>
                          <a14:foregroundMark x1="46217" y1="13370" x2="56086" y2="42857"/>
                          <a14:foregroundMark x1="67270" y1="17216" x2="44901" y2="7875"/>
                          <a14:foregroundMark x1="23849" y1="20513" x2="13980" y2="48352"/>
                          <a14:foregroundMark x1="13980" y1="48352" x2="18750" y2="78755"/>
                          <a14:foregroundMark x1="18750" y1="78755" x2="23849" y2="84432"/>
                          <a14:foregroundMark x1="16118" y1="76923" x2="9211" y2="58608"/>
                          <a14:foregroundMark x1="9211" y1="58608" x2="8224" y2="36447"/>
                          <a14:foregroundMark x1="8224" y1="36447" x2="25329" y2="14469"/>
                          <a14:foregroundMark x1="26316" y1="11172" x2="21382" y2="13370"/>
                          <a14:foregroundMark x1="32237" y1="4579" x2="49342" y2="5678"/>
                          <a14:foregroundMark x1="49342" y1="5678" x2="67763" y2="16117"/>
                          <a14:foregroundMark x1="52632" y1="3480" x2="68750" y2="15018"/>
                          <a14:foregroundMark x1="68750" y1="15018" x2="69243" y2="15018"/>
                          <a14:foregroundMark x1="76974" y1="26557" x2="79441" y2="67582"/>
                          <a14:foregroundMark x1="73026" y1="41209" x2="71217" y2="67033"/>
                          <a14:foregroundMark x1="81414" y1="30952" x2="82566" y2="50000"/>
                          <a14:foregroundMark x1="82566" y1="50000" x2="77961" y2="69414"/>
                          <a14:foregroundMark x1="77961" y1="69414" x2="75987" y2="72527"/>
                          <a14:foregroundMark x1="90323" y1="42308" x2="90296" y2="42125"/>
                          <a14:foregroundMark x1="90402" y1="42857" x2="90323" y2="42308"/>
                          <a14:foregroundMark x1="90429" y1="43040" x2="90402" y2="42857"/>
                          <a14:foregroundMark x1="90456" y1="43223" x2="90429" y2="43040"/>
                          <a14:foregroundMark x1="90536" y1="43773" x2="90456" y2="43223"/>
                          <a14:foregroundMark x1="90589" y1="44139" x2="90536" y2="43773"/>
                          <a14:foregroundMark x1="90642" y1="44505" x2="90589" y2="44139"/>
                          <a14:foregroundMark x1="90696" y1="44872" x2="90642" y2="44505"/>
                          <a14:foregroundMark x1="90802" y1="45604" x2="90696" y2="44872"/>
                          <a14:foregroundMark x1="91122" y1="47802" x2="90802" y2="45604"/>
                          <a14:foregroundMark x1="91788" y1="52381" x2="91122" y2="47802"/>
                          <a14:foregroundMark x1="92348" y1="56227" x2="91788" y2="52381"/>
                          <a14:foregroundMark x1="96053" y1="81685" x2="92348" y2="56227"/>
                          <a14:foregroundMark x1="91250" y1="39560" x2="95066" y2="29304"/>
                          <a14:foregroundMark x1="90637" y1="41209" x2="91250" y2="39560"/>
                          <a14:foregroundMark x1="90364" y1="41941" x2="90637" y2="41209"/>
                          <a14:foregroundMark x1="90296" y1="42125" x2="90364" y2="41941"/>
                          <a14:foregroundMark x1="93586" y1="24908" x2="97533" y2="40110"/>
                          <a14:foregroundMark x1="21382" y1="86630" x2="47697" y2="89927"/>
                          <a14:foregroundMark x1="47697" y1="89927" x2="64803" y2="89377"/>
                          <a14:foregroundMark x1="28783" y1="91575" x2="52138" y2="93773"/>
                          <a14:foregroundMark x1="52138" y1="93773" x2="57566" y2="91575"/>
                          <a14:foregroundMark x1="7730" y1="35348" x2="11678" y2="68681"/>
                          <a14:foregroundMark x1="84375" y1="53297" x2="72697" y2="81136"/>
                          <a14:foregroundMark x1="72697" y1="81136" x2="72697" y2="81685"/>
                          <a14:foregroundMark x1="5428" y1="39560" x2="12664" y2="71978"/>
                          <a14:foregroundMark x1="41447" y1="95971" x2="46217" y2="97619"/>
                          <a14:foregroundMark x1="67270" y1="92674" x2="64803" y2="92674"/>
                          <a14:foregroundMark x1="94079" y1="41209" x2="96546" y2="65385"/>
                          <a14:foregroundMark x1="7730" y1="39194" x2="4934" y2="39560"/>
                          <a14:foregroundMark x1="4934" y1="40110" x2="4934" y2="40110"/>
                          <a14:foregroundMark x1="3454" y1="40110" x2="3454" y2="40110"/>
                          <a14:foregroundMark x1="16612" y1="14469" x2="16612" y2="14469"/>
                          <a14:foregroundMark x1="16612" y1="14469" x2="18092" y2="17216"/>
                          <a14:foregroundMark x1="14638" y1="16667" x2="19408" y2="24908"/>
                          <a14:foregroundMark x1="13980" y1="17766" x2="12171" y2="20330"/>
                          <a14:foregroundMark x1="9211" y1="23077" x2="9211" y2="23626"/>
                          <a14:foregroundMark x1="13158" y1="19231" x2="12007" y2="20330"/>
                          <a14:foregroundMark x1="4770" y1="33700" x2="4770" y2="33700"/>
                          <a14:backgroundMark x1="493" y1="60440" x2="493" y2="60440"/>
                          <a14:backgroundMark x1="658" y1="54579" x2="658" y2="54579"/>
                          <a14:backgroundMark x1="53454" y1="1282" x2="53454" y2="1282"/>
                          <a14:backgroundMark x1="41283" y1="733" x2="41283" y2="733"/>
                          <a14:backgroundMark x1="88980" y1="32784" x2="88980" y2="32784"/>
                          <a14:backgroundMark x1="89145" y1="36264" x2="89145" y2="36264"/>
                          <a14:backgroundMark x1="90132" y1="39560" x2="90132" y2="39560"/>
                          <a14:backgroundMark x1="90132" y1="43040" x2="90132" y2="43040"/>
                          <a14:backgroundMark x1="89967" y1="60623" x2="89967" y2="60623"/>
                          <a14:backgroundMark x1="89967" y1="56227" x2="89967" y2="56227"/>
                          <a14:backgroundMark x1="90461" y1="52381" x2="90461" y2="52381"/>
                          <a14:backgroundMark x1="90132" y1="47802" x2="90132" y2="47802"/>
                          <a14:backgroundMark x1="89967" y1="43223" x2="89967" y2="43223"/>
                          <a14:backgroundMark x1="89967" y1="41209" x2="89967" y2="41209"/>
                          <a14:backgroundMark x1="89967" y1="42857" x2="89967" y2="42857"/>
                          <a14:backgroundMark x1="89967" y1="45604" x2="89967" y2="45604"/>
                          <a14:backgroundMark x1="89967" y1="41941" x2="89967" y2="41941"/>
                          <a14:backgroundMark x1="90296" y1="44872" x2="90296" y2="44872"/>
                          <a14:backgroundMark x1="90296" y1="42308" x2="90296" y2="42308"/>
                          <a14:backgroundMark x1="90296" y1="44139" x2="90296" y2="44139"/>
                          <a14:backgroundMark x1="90461" y1="41941" x2="90461" y2="41941"/>
                          <a14:backgroundMark x1="90461" y1="44505" x2="90461" y2="44505"/>
                          <a14:backgroundMark x1="90461" y1="41941" x2="90461" y2="41941"/>
                          <a14:backgroundMark x1="90296" y1="43773" x2="90296" y2="43773"/>
                          <a14:backgroundMark x1="38322" y1="98718" x2="38322" y2="98718"/>
                          <a14:backgroundMark x1="39803" y1="99267" x2="39803" y2="99267"/>
                          <a14:backgroundMark x1="67599" y1="93407" x2="67599" y2="93407"/>
                        </a14:backgroundRemoval>
                      </a14:imgEffect>
                    </a14:imgLayer>
                  </a14:imgProps>
                </a:ext>
              </a:extLst>
            </a:blip>
            <a:stretch>
              <a:fillRect/>
            </a:stretch>
          </p:blipFill>
          <p:spPr>
            <a:xfrm>
              <a:off x="27794395" y="27327217"/>
              <a:ext cx="3908111" cy="3483155"/>
            </a:xfrm>
            <a:prstGeom prst="rect">
              <a:avLst/>
            </a:prstGeom>
            <a:ln>
              <a:noFill/>
            </a:ln>
            <a:effectLst>
              <a:outerShdw blurRad="292100" dist="139700" dir="2700000" algn="tl" rotWithShape="0">
                <a:srgbClr val="333333">
                  <a:alpha val="65000"/>
                </a:srgbClr>
              </a:outerShdw>
            </a:effectLst>
          </p:spPr>
        </p:pic>
        <p:sp>
          <p:nvSpPr>
            <p:cNvPr id="3" name="Oval 2">
              <a:extLst>
                <a:ext uri="{FF2B5EF4-FFF2-40B4-BE49-F238E27FC236}">
                  <a16:creationId xmlns:a16="http://schemas.microsoft.com/office/drawing/2014/main" id="{33BB5EA0-358E-1367-825F-0B33707AC192}"/>
                </a:ext>
              </a:extLst>
            </p:cNvPr>
            <p:cNvSpPr/>
            <p:nvPr/>
          </p:nvSpPr>
          <p:spPr bwMode="auto">
            <a:xfrm>
              <a:off x="29582499" y="28110390"/>
              <a:ext cx="806133" cy="705028"/>
            </a:xfrm>
            <a:prstGeom prst="ellipse">
              <a:avLst/>
            </a:prstGeom>
            <a:noFill/>
            <a:ln w="57150">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pitchFamily="-109" charset="0"/>
              </a:endParaRPr>
            </a:p>
          </p:txBody>
        </p:sp>
        <p:sp>
          <p:nvSpPr>
            <p:cNvPr id="14358" name="Oval 14357">
              <a:extLst>
                <a:ext uri="{FF2B5EF4-FFF2-40B4-BE49-F238E27FC236}">
                  <a16:creationId xmlns:a16="http://schemas.microsoft.com/office/drawing/2014/main" id="{46C97CC8-424A-8BD7-1A53-5412DC518E73}"/>
                </a:ext>
              </a:extLst>
            </p:cNvPr>
            <p:cNvSpPr/>
            <p:nvPr/>
          </p:nvSpPr>
          <p:spPr bwMode="auto">
            <a:xfrm>
              <a:off x="28931398" y="27394471"/>
              <a:ext cx="692094" cy="644687"/>
            </a:xfrm>
            <a:prstGeom prst="ellipse">
              <a:avLst/>
            </a:prstGeom>
            <a:noFill/>
            <a:ln w="5715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pitchFamily="-109" charset="0"/>
              </a:endParaRPr>
            </a:p>
          </p:txBody>
        </p:sp>
        <p:sp>
          <p:nvSpPr>
            <p:cNvPr id="14359" name="Oval 14358">
              <a:extLst>
                <a:ext uri="{FF2B5EF4-FFF2-40B4-BE49-F238E27FC236}">
                  <a16:creationId xmlns:a16="http://schemas.microsoft.com/office/drawing/2014/main" id="{88250891-7C49-76F5-C502-1D3FB6822A04}"/>
                </a:ext>
              </a:extLst>
            </p:cNvPr>
            <p:cNvSpPr/>
            <p:nvPr/>
          </p:nvSpPr>
          <p:spPr bwMode="auto">
            <a:xfrm>
              <a:off x="29129858" y="29068794"/>
              <a:ext cx="618592" cy="588985"/>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pitchFamily="-109" charset="0"/>
              </a:endParaRPr>
            </a:p>
          </p:txBody>
        </p:sp>
      </p:grpSp>
      <p:grpSp>
        <p:nvGrpSpPr>
          <p:cNvPr id="7" name="Group 6">
            <a:extLst>
              <a:ext uri="{FF2B5EF4-FFF2-40B4-BE49-F238E27FC236}">
                <a16:creationId xmlns:a16="http://schemas.microsoft.com/office/drawing/2014/main" id="{42FC3868-177B-7D76-469B-BE976655F15A}"/>
              </a:ext>
            </a:extLst>
          </p:cNvPr>
          <p:cNvGrpSpPr/>
          <p:nvPr/>
        </p:nvGrpSpPr>
        <p:grpSpPr>
          <a:xfrm>
            <a:off x="12833992" y="27192684"/>
            <a:ext cx="4264770" cy="4153976"/>
            <a:chOff x="23592897" y="27327217"/>
            <a:chExt cx="3587140" cy="3571610"/>
          </a:xfrm>
        </p:grpSpPr>
        <p:pic>
          <p:nvPicPr>
            <p:cNvPr id="19" name="Picture 18">
              <a:extLst>
                <a:ext uri="{FF2B5EF4-FFF2-40B4-BE49-F238E27FC236}">
                  <a16:creationId xmlns:a16="http://schemas.microsoft.com/office/drawing/2014/main" id="{A0AC0D3D-FFB2-B350-C734-27DE1FB87177}"/>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4380" b="95803" l="4386" r="93158">
                          <a14:foregroundMark x1="28421" y1="20985" x2="10175" y2="50912"/>
                          <a14:foregroundMark x1="10175" y1="50912" x2="15614" y2="71350"/>
                          <a14:foregroundMark x1="15614" y1="71350" x2="32807" y2="88139"/>
                          <a14:foregroundMark x1="32807" y1="88139" x2="62105" y2="91423"/>
                          <a14:foregroundMark x1="62105" y1="91423" x2="75965" y2="85036"/>
                          <a14:foregroundMark x1="75965" y1="85036" x2="91228" y2="56934"/>
                          <a14:foregroundMark x1="91228" y1="56934" x2="87719" y2="40693"/>
                          <a14:foregroundMark x1="87719" y1="40693" x2="71579" y2="19343"/>
                          <a14:foregroundMark x1="71579" y1="19343" x2="57018" y2="9489"/>
                          <a14:foregroundMark x1="57018" y1="9489" x2="39123" y2="10766"/>
                          <a14:foregroundMark x1="39123" y1="10766" x2="26842" y2="18431"/>
                          <a14:foregroundMark x1="26842" y1="18431" x2="22632" y2="25365"/>
                          <a14:foregroundMark x1="64035" y1="10401" x2="92105" y2="41788"/>
                          <a14:foregroundMark x1="92632" y1="48723" x2="79474" y2="83942"/>
                          <a14:foregroundMark x1="91579" y1="50912" x2="92632" y2="63139"/>
                          <a14:foregroundMark x1="93158" y1="50365" x2="93158" y2="56204"/>
                          <a14:foregroundMark x1="58772" y1="7117" x2="44737" y2="3467"/>
                          <a14:foregroundMark x1="44737" y1="3467" x2="32456" y2="8942"/>
                          <a14:foregroundMark x1="32456" y1="8942" x2="31579" y2="10949"/>
                          <a14:foregroundMark x1="44912" y1="4562" x2="50702" y2="5109"/>
                          <a14:foregroundMark x1="28421" y1="27007" x2="66140" y2="48723"/>
                          <a14:foregroundMark x1="9825" y1="42883" x2="4561" y2="52007"/>
                          <a14:foregroundMark x1="39123" y1="91423" x2="52982" y2="95803"/>
                          <a14:foregroundMark x1="52982" y1="95803" x2="60351" y2="95803"/>
                          <a14:foregroundMark x1="70351" y1="89416" x2="67193" y2="91423"/>
                          <a14:foregroundMark x1="80000" y1="79197" x2="86316" y2="75547"/>
                          <a14:foregroundMark x1="73509" y1="13139" x2="76667" y2="13139"/>
                          <a14:foregroundMark x1="78421" y1="15693" x2="78421" y2="15693"/>
                          <a14:foregroundMark x1="78947" y1="14599" x2="78947" y2="14599"/>
                          <a14:foregroundMark x1="71930" y1="10401" x2="81579" y2="16788"/>
                        </a14:backgroundRemoval>
                      </a14:imgEffect>
                    </a14:imgLayer>
                  </a14:imgProps>
                </a:ext>
              </a:extLst>
            </a:blip>
            <a:stretch>
              <a:fillRect/>
            </a:stretch>
          </p:blipFill>
          <p:spPr>
            <a:xfrm>
              <a:off x="23592897" y="27327217"/>
              <a:ext cx="3587140" cy="3571610"/>
            </a:xfrm>
            <a:prstGeom prst="rect">
              <a:avLst/>
            </a:prstGeom>
            <a:ln>
              <a:noFill/>
            </a:ln>
            <a:effectLst/>
          </p:spPr>
        </p:pic>
        <p:cxnSp>
          <p:nvCxnSpPr>
            <p:cNvPr id="52" name="Straight Arrow Connector 51">
              <a:extLst>
                <a:ext uri="{FF2B5EF4-FFF2-40B4-BE49-F238E27FC236}">
                  <a16:creationId xmlns:a16="http://schemas.microsoft.com/office/drawing/2014/main" id="{E2D070E6-71F8-C74F-B903-C4266095B7C8}"/>
                </a:ext>
              </a:extLst>
            </p:cNvPr>
            <p:cNvCxnSpPr>
              <a:cxnSpLocks/>
            </p:cNvCxnSpPr>
            <p:nvPr/>
          </p:nvCxnSpPr>
          <p:spPr bwMode="auto">
            <a:xfrm flipV="1">
              <a:off x="25427105" y="29789706"/>
              <a:ext cx="283090" cy="1031822"/>
            </a:xfrm>
            <a:prstGeom prst="straightConnector1">
              <a:avLst/>
            </a:prstGeom>
            <a:solidFill>
              <a:schemeClr val="accent1"/>
            </a:solidFill>
            <a:ln w="57150" cap="flat" cmpd="sng" algn="ctr">
              <a:solidFill>
                <a:srgbClr val="FFFF00"/>
              </a:solidFill>
              <a:prstDash val="solid"/>
              <a:round/>
              <a:headEnd type="none" w="med" len="med"/>
              <a:tailEnd type="triangle"/>
            </a:ln>
            <a:effectLst/>
          </p:spPr>
        </p:cxnSp>
        <p:sp>
          <p:nvSpPr>
            <p:cNvPr id="60" name="Oval 59">
              <a:extLst>
                <a:ext uri="{FF2B5EF4-FFF2-40B4-BE49-F238E27FC236}">
                  <a16:creationId xmlns:a16="http://schemas.microsoft.com/office/drawing/2014/main" id="{34C7770A-8E8D-816C-D5F0-FDF48C67EF75}"/>
                </a:ext>
              </a:extLst>
            </p:cNvPr>
            <p:cNvSpPr/>
            <p:nvPr/>
          </p:nvSpPr>
          <p:spPr bwMode="auto">
            <a:xfrm>
              <a:off x="25095765" y="28497402"/>
              <a:ext cx="870433" cy="926126"/>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pitchFamily="-109" charset="0"/>
              </a:endParaRPr>
            </a:p>
          </p:txBody>
        </p:sp>
      </p:grpSp>
      <p:pic>
        <p:nvPicPr>
          <p:cNvPr id="57" name="Picture 56">
            <a:extLst>
              <a:ext uri="{FF2B5EF4-FFF2-40B4-BE49-F238E27FC236}">
                <a16:creationId xmlns:a16="http://schemas.microsoft.com/office/drawing/2014/main" id="{5421A621-3968-CA4E-AC25-7AF7042F08DC}"/>
              </a:ext>
            </a:extLst>
          </p:cNvPr>
          <p:cNvPicPr>
            <a:picLocks noChangeAspect="1"/>
          </p:cNvPicPr>
          <p:nvPr/>
        </p:nvPicPr>
        <p:blipFill>
          <a:blip r:embed="rId29"/>
          <a:stretch>
            <a:fillRect/>
          </a:stretch>
        </p:blipFill>
        <p:spPr>
          <a:xfrm>
            <a:off x="27962102" y="26908807"/>
            <a:ext cx="5977686" cy="3678576"/>
          </a:xfrm>
          <a:prstGeom prst="rect">
            <a:avLst/>
          </a:prstGeom>
          <a:ln>
            <a:solidFill>
              <a:schemeClr val="tx1"/>
            </a:solid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a:ln>
              <a:noFill/>
            </a:ln>
            <a:solidFill>
              <a:schemeClr val="tx1"/>
            </a:solidFill>
            <a:effectLst/>
            <a:latin typeface="Arial" pitchFamily="-109"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cd00a8d-d8bf-4e24-b1ac-f920a14f801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7F18F9F0496147937BE3C42B41488D" ma:contentTypeVersion="14" ma:contentTypeDescription="Create a new document." ma:contentTypeScope="" ma:versionID="b80ef5504fe12ca94f9c563be8990778">
  <xsd:schema xmlns:xsd="http://www.w3.org/2001/XMLSchema" xmlns:xs="http://www.w3.org/2001/XMLSchema" xmlns:p="http://schemas.microsoft.com/office/2006/metadata/properties" xmlns:ns3="4cd00a8d-d8bf-4e24-b1ac-f920a14f8012" xmlns:ns4="7bdc0afa-3ece-490c-a417-85e76725bc94" targetNamespace="http://schemas.microsoft.com/office/2006/metadata/properties" ma:root="true" ma:fieldsID="b0802d9d10fcebfd3fa24e5adc15e956" ns3:_="" ns4:_="">
    <xsd:import namespace="4cd00a8d-d8bf-4e24-b1ac-f920a14f8012"/>
    <xsd:import namespace="7bdc0afa-3ece-490c-a417-85e76725bc9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element ref="ns3:MediaServiceDateTaken"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d00a8d-d8bf-4e24-b1ac-f920a14f80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dc0afa-3ece-490c-a417-85e76725bc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87C626-8026-495C-9C9C-C0670F9EFFC4}">
  <ds:schemaRefs>
    <ds:schemaRef ds:uri="http://schemas.microsoft.com/sharepoint/v3/contenttype/forms"/>
  </ds:schemaRefs>
</ds:datastoreItem>
</file>

<file path=customXml/itemProps2.xml><?xml version="1.0" encoding="utf-8"?>
<ds:datastoreItem xmlns:ds="http://schemas.openxmlformats.org/officeDocument/2006/customXml" ds:itemID="{39B6C7BB-3CA5-4A0B-B4C7-E8D756229A8D}">
  <ds:schemaRefs>
    <ds:schemaRef ds:uri="4cd00a8d-d8bf-4e24-b1ac-f920a14f8012"/>
    <ds:schemaRef ds:uri="7bdc0afa-3ece-490c-a417-85e76725bc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4EDC47E-6C0F-45AC-9F2B-F1A41B9D1A36}">
  <ds:schemaRefs>
    <ds:schemaRef ds:uri="4cd00a8d-d8bf-4e24-b1ac-f920a14f8012"/>
    <ds:schemaRef ds:uri="7bdc0afa-3ece-490c-a417-85e76725bc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Slides>
  <Notes>1</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 Design</vt:lpstr>
      <vt:lpstr>PowerPoint Presentation</vt:lpstr>
    </vt:vector>
  </TitlesOfParts>
  <Company>Graphicsland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Amanda Russel</dc:creator>
  <cp:revision>1</cp:revision>
  <cp:lastPrinted>2016-09-26T00:28:15Z</cp:lastPrinted>
  <dcterms:created xsi:type="dcterms:W3CDTF">2010-10-23T19:22:08Z</dcterms:created>
  <dcterms:modified xsi:type="dcterms:W3CDTF">2024-12-05T02:17:22Z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0x010100E87F18F9F0496147937BE3C42B41488D</vt:lpwstr>
  </property>
</Properties>
</file>